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715000" cx="9144000"/>
  <p:notesSz cx="6858000" cy="9144000"/>
  <p:embeddedFontLst>
    <p:embeddedFont>
      <p:font typeface="Montserrat SemiBold"/>
      <p:regular r:id="rId35"/>
      <p:bold r:id="rId36"/>
      <p:italic r:id="rId37"/>
      <p:boldItalic r:id="rId38"/>
    </p:embeddedFont>
    <p:embeddedFont>
      <p:font typeface="Montserrat"/>
      <p:regular r:id="rId39"/>
      <p:bold r:id="rId40"/>
      <p:italic r:id="rId41"/>
      <p:boldItalic r:id="rId42"/>
    </p:embeddedFont>
    <p:embeddedFont>
      <p:font typeface="Montserrat Black"/>
      <p:bold r:id="rId43"/>
      <p:boldItalic r:id="rId44"/>
    </p:embeddedFont>
    <p:embeddedFont>
      <p:font typeface="Helvetica Neue"/>
      <p:regular r:id="rId45"/>
      <p:bold r:id="rId46"/>
      <p:italic r:id="rId47"/>
      <p:boldItalic r:id="rId48"/>
    </p:embeddedFont>
    <p:embeddedFont>
      <p:font typeface="Helvetica Neue Ligh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5">
          <p15:clr>
            <a:srgbClr val="A4A3A4"/>
          </p15:clr>
        </p15:guide>
        <p15:guide id="2" pos="4129">
          <p15:clr>
            <a:srgbClr val="A4A3A4"/>
          </p15:clr>
        </p15:guide>
        <p15:guide id="3" pos="1183">
          <p15:clr>
            <a:srgbClr val="A4A3A4"/>
          </p15:clr>
        </p15:guide>
        <p15:guide id="4" pos="2911">
          <p15:clr>
            <a:srgbClr val="A4A3A4"/>
          </p15:clr>
        </p15:guide>
      </p15:sldGuideLst>
    </p:ext>
    <p:ext uri="GoogleSlidesCustomDataVersion2">
      <go:slidesCustomData xmlns:go="http://customooxmlschemas.google.com/" r:id="rId53" roundtripDataSignature="AMtx7miaN1cq8PAdwj0jf0Kyv4PMur5Y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DBA17F-785A-47AD-8412-FBA0548C5FAC}">
  <a:tblStyle styleId="{2CDBA17F-785A-47AD-8412-FBA0548C5FAC}" styleName="Table_0">
    <a:wholeTbl>
      <a:tcTxStyle b="off" i="off">
        <a:font>
          <a:latin typeface="Georgia"/>
          <a:ea typeface="Georgia"/>
          <a:cs typeface="Georgi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F1F2"/>
          </a:solidFill>
        </a:fill>
      </a:tcStyle>
    </a:wholeTbl>
    <a:band1H>
      <a:tcTxStyle/>
      <a:tcStyle>
        <a:fill>
          <a:solidFill>
            <a:srgbClr val="D7E2E5"/>
          </a:solidFill>
        </a:fill>
      </a:tcStyle>
    </a:band1H>
    <a:band2H>
      <a:tcTxStyle/>
    </a:band2H>
    <a:band1V>
      <a:tcTxStyle/>
      <a:tcStyle>
        <a:fill>
          <a:solidFill>
            <a:srgbClr val="D7E2E5"/>
          </a:solidFill>
        </a:fill>
      </a:tcStyle>
    </a:band1V>
    <a:band2V>
      <a:tcTxStyle/>
    </a:band2V>
    <a:lastCol>
      <a:tcTxStyle b="on" i="off">
        <a:font>
          <a:latin typeface="Georgia"/>
          <a:ea typeface="Georgia"/>
          <a:cs typeface="Georgia"/>
        </a:font>
        <a:schemeClr val="lt1"/>
      </a:tcTxStyle>
      <a:tcStyle>
        <a:fill>
          <a:solidFill>
            <a:schemeClr val="accent1"/>
          </a:solidFill>
        </a:fill>
      </a:tcStyle>
    </a:lastCol>
    <a:firstCol>
      <a:tcTxStyle b="on" i="off">
        <a:font>
          <a:latin typeface="Georgia"/>
          <a:ea typeface="Georgia"/>
          <a:cs typeface="Georgia"/>
        </a:font>
        <a:schemeClr val="lt1"/>
      </a:tcTxStyle>
      <a:tcStyle>
        <a:fill>
          <a:solidFill>
            <a:schemeClr val="accent1"/>
          </a:solidFill>
        </a:fill>
      </a:tcStyle>
    </a:firstCol>
    <a:lastRow>
      <a:tcTxStyle b="on" i="off">
        <a:font>
          <a:latin typeface="Georgia"/>
          <a:ea typeface="Georgia"/>
          <a:cs typeface="Georgi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eorgia"/>
          <a:ea typeface="Georgia"/>
          <a:cs typeface="Georgi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5" orient="horz"/>
        <p:guide pos="4129"/>
        <p:guide pos="1183"/>
        <p:guide pos="291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fntdata"/><Relationship Id="rId42" Type="http://schemas.openxmlformats.org/officeDocument/2006/relationships/font" Target="fonts/Montserrat-boldItalic.fntdata"/><Relationship Id="rId41" Type="http://schemas.openxmlformats.org/officeDocument/2006/relationships/font" Target="fonts/Montserrat-italic.fntdata"/><Relationship Id="rId44" Type="http://schemas.openxmlformats.org/officeDocument/2006/relationships/font" Target="fonts/MontserratBlack-boldItalic.fntdata"/><Relationship Id="rId43" Type="http://schemas.openxmlformats.org/officeDocument/2006/relationships/font" Target="fonts/MontserratBlack-bold.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HelveticaNeue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MontserratSemiBold-regular.fntdata"/><Relationship Id="rId34" Type="http://schemas.openxmlformats.org/officeDocument/2006/relationships/slide" Target="slides/slide27.xml"/><Relationship Id="rId37" Type="http://schemas.openxmlformats.org/officeDocument/2006/relationships/font" Target="fonts/MontserratSemiBold-italic.fntdata"/><Relationship Id="rId36" Type="http://schemas.openxmlformats.org/officeDocument/2006/relationships/font" Target="fonts/MontserratSemiBold-bold.fntdata"/><Relationship Id="rId39" Type="http://schemas.openxmlformats.org/officeDocument/2006/relationships/font" Target="fonts/Montserrat-regular.fntdata"/><Relationship Id="rId38" Type="http://schemas.openxmlformats.org/officeDocument/2006/relationships/font" Target="fonts/MontserratSemiBold-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HelveticaNeueLight-italic.fntdata"/><Relationship Id="rId50" Type="http://schemas.openxmlformats.org/officeDocument/2006/relationships/font" Target="fonts/HelveticaNeueLight-bold.fntdata"/><Relationship Id="rId53" Type="http://customschemas.google.com/relationships/presentationmetadata" Target="metadata"/><Relationship Id="rId52" Type="http://schemas.openxmlformats.org/officeDocument/2006/relationships/font" Target="fonts/HelveticaNeueLight-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1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1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10" name="Google Shape;410;p17: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26" name="Google Shape;426;p18: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45" name="Google Shape;445;p1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64" name="Google Shape;464;p20: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21: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22: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2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2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2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2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27: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4: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5: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6: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7: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8: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9:notes"/>
          <p:cNvSpPr/>
          <p:nvPr>
            <p:ph idx="2" type="sldImg"/>
          </p:nvPr>
        </p:nvSpPr>
        <p:spPr>
          <a:xfrm>
            <a:off x="685800" y="685800"/>
            <a:ext cx="5486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flickr.com/photos/brian-d-campbell/" TargetMode="External"/><Relationship Id="rId3" Type="http://schemas.openxmlformats.org/officeDocument/2006/relationships/hyperlink" Target="https://www.flickr.com/photos/brian-d-campbell/albums/72157696996928481"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grpSp>
        <p:nvGrpSpPr>
          <p:cNvPr id="12" name="Google Shape;12;p29"/>
          <p:cNvGrpSpPr/>
          <p:nvPr/>
        </p:nvGrpSpPr>
        <p:grpSpPr>
          <a:xfrm flipH="1" rot="10800000">
            <a:off x="5168067" y="-209"/>
            <a:ext cx="3975933" cy="5721875"/>
            <a:chOff x="13721323" y="-77956"/>
            <a:chExt cx="10662677" cy="13810458"/>
          </a:xfrm>
        </p:grpSpPr>
        <p:grpSp>
          <p:nvGrpSpPr>
            <p:cNvPr id="13" name="Google Shape;13;p29"/>
            <p:cNvGrpSpPr/>
            <p:nvPr/>
          </p:nvGrpSpPr>
          <p:grpSpPr>
            <a:xfrm>
              <a:off x="13721323" y="-77956"/>
              <a:ext cx="10662676" cy="13810458"/>
              <a:chOff x="13814245" y="-77956"/>
              <a:chExt cx="10662676" cy="13810458"/>
            </a:xfrm>
          </p:grpSpPr>
          <p:cxnSp>
            <p:nvCxnSpPr>
              <p:cNvPr id="14" name="Google Shape;14;p29"/>
              <p:cNvCxnSpPr/>
              <p:nvPr/>
            </p:nvCxnSpPr>
            <p:spPr>
              <a:xfrm rot="10800000">
                <a:off x="13838687" y="-61867"/>
                <a:ext cx="10613792" cy="6880385"/>
              </a:xfrm>
              <a:prstGeom prst="straightConnector1">
                <a:avLst/>
              </a:prstGeom>
              <a:noFill/>
              <a:ln cap="flat" cmpd="sng" w="19050">
                <a:solidFill>
                  <a:srgbClr val="4A7777"/>
                </a:solidFill>
                <a:prstDash val="solid"/>
                <a:miter lim="800000"/>
                <a:headEnd len="sm" w="sm" type="none"/>
                <a:tailEnd len="sm" w="sm" type="none"/>
              </a:ln>
            </p:spPr>
          </p:cxnSp>
          <p:cxnSp>
            <p:nvCxnSpPr>
              <p:cNvPr id="15" name="Google Shape;15;p29"/>
              <p:cNvCxnSpPr/>
              <p:nvPr/>
            </p:nvCxnSpPr>
            <p:spPr>
              <a:xfrm>
                <a:off x="13814245" y="-77956"/>
                <a:ext cx="10662676" cy="13810458"/>
              </a:xfrm>
              <a:prstGeom prst="straightConnector1">
                <a:avLst/>
              </a:prstGeom>
              <a:noFill/>
              <a:ln cap="flat" cmpd="sng" w="19050">
                <a:solidFill>
                  <a:srgbClr val="B2CDD1"/>
                </a:solidFill>
                <a:prstDash val="solid"/>
                <a:miter lim="800000"/>
                <a:headEnd len="sm" w="sm" type="none"/>
                <a:tailEnd len="sm" w="sm" type="none"/>
              </a:ln>
            </p:spPr>
          </p:cxnSp>
        </p:grpSp>
        <p:grpSp>
          <p:nvGrpSpPr>
            <p:cNvPr id="16" name="Google Shape;16;p29"/>
            <p:cNvGrpSpPr/>
            <p:nvPr/>
          </p:nvGrpSpPr>
          <p:grpSpPr>
            <a:xfrm flipH="1" rot="10800000">
              <a:off x="13745766" y="-61958"/>
              <a:ext cx="10638234" cy="13793956"/>
              <a:chOff x="13814245" y="-15998"/>
              <a:chExt cx="10638234" cy="13793956"/>
            </a:xfrm>
          </p:grpSpPr>
          <p:cxnSp>
            <p:nvCxnSpPr>
              <p:cNvPr id="17" name="Google Shape;17;p29"/>
              <p:cNvCxnSpPr/>
              <p:nvPr/>
            </p:nvCxnSpPr>
            <p:spPr>
              <a:xfrm rot="10800000">
                <a:off x="13814245" y="-15998"/>
                <a:ext cx="10638234" cy="6912976"/>
              </a:xfrm>
              <a:prstGeom prst="straightConnector1">
                <a:avLst/>
              </a:prstGeom>
              <a:noFill/>
              <a:ln cap="flat" cmpd="sng" w="19050">
                <a:solidFill>
                  <a:schemeClr val="accent6"/>
                </a:solidFill>
                <a:prstDash val="solid"/>
                <a:miter lim="800000"/>
                <a:headEnd len="sm" w="sm" type="none"/>
                <a:tailEnd len="sm" w="sm" type="none"/>
              </a:ln>
            </p:spPr>
          </p:cxnSp>
          <p:cxnSp>
            <p:nvCxnSpPr>
              <p:cNvPr id="18" name="Google Shape;18;p29"/>
              <p:cNvCxnSpPr/>
              <p:nvPr/>
            </p:nvCxnSpPr>
            <p:spPr>
              <a:xfrm>
                <a:off x="13814245" y="-15998"/>
                <a:ext cx="10638234" cy="13793956"/>
              </a:xfrm>
              <a:prstGeom prst="straightConnector1">
                <a:avLst/>
              </a:prstGeom>
              <a:noFill/>
              <a:ln cap="flat" cmpd="sng" w="19050">
                <a:solidFill>
                  <a:schemeClr val="accent5"/>
                </a:solidFill>
                <a:prstDash val="solid"/>
                <a:miter lim="800000"/>
                <a:headEnd len="sm" w="sm" type="none"/>
                <a:tailEnd len="sm" w="sm" type="none"/>
              </a:ln>
            </p:spPr>
          </p:cxnSp>
        </p:grpSp>
      </p:grpSp>
      <p:sp>
        <p:nvSpPr>
          <p:cNvPr id="19" name="Google Shape;19;p29"/>
          <p:cNvSpPr txBox="1"/>
          <p:nvPr>
            <p:ph type="title"/>
          </p:nvPr>
        </p:nvSpPr>
        <p:spPr>
          <a:xfrm>
            <a:off x="359482" y="2065639"/>
            <a:ext cx="6496232" cy="6401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200"/>
              <a:buFont typeface="Helvetica Neue"/>
              <a:buNone/>
              <a:defRPr b="1"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9"/>
          <p:cNvSpPr txBox="1"/>
          <p:nvPr>
            <p:ph idx="1" type="body"/>
          </p:nvPr>
        </p:nvSpPr>
        <p:spPr>
          <a:xfrm>
            <a:off x="362240" y="2700053"/>
            <a:ext cx="5643082" cy="12509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3000"/>
              <a:buNone/>
              <a:defRPr sz="3000">
                <a:solidFill>
                  <a:schemeClr val="accent3"/>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1" name="Google Shape;21;p29"/>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9"/>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RGB-Color@3x-8.png" id="24" name="Google Shape;24;p29"/>
          <p:cNvPicPr preferRelativeResize="0"/>
          <p:nvPr/>
        </p:nvPicPr>
        <p:blipFill rotWithShape="1">
          <a:blip r:embed="rId2">
            <a:alphaModFix/>
          </a:blip>
          <a:srcRect b="0" l="0" r="0" t="0"/>
          <a:stretch/>
        </p:blipFill>
        <p:spPr>
          <a:xfrm>
            <a:off x="396058" y="805089"/>
            <a:ext cx="1476457" cy="630486"/>
          </a:xfrm>
          <a:prstGeom prst="rect">
            <a:avLst/>
          </a:prstGeom>
          <a:noFill/>
          <a:ln>
            <a:noFill/>
          </a:ln>
        </p:spPr>
      </p:pic>
    </p:spTree>
  </p:cSld>
  <p:clrMapOvr>
    <a:masterClrMapping/>
  </p:clrMapOvr>
  <p:extLst>
    <p:ext uri="{DCECCB84-F9BA-43D5-87BE-67443E8EF086}">
      <p15:sldGuideLst>
        <p15:guide id="1" orient="horz" pos="1800">
          <p15:clr>
            <a:srgbClr val="FBAE40"/>
          </p15:clr>
        </p15:guide>
        <p15:guide id="2" pos="2880">
          <p15:clr>
            <a:srgbClr val="FBAE40"/>
          </p15:clr>
        </p15:guide>
        <p15:guide id="3"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wo Content">
  <p:cSld name="8_Two Content">
    <p:spTree>
      <p:nvGrpSpPr>
        <p:cNvPr id="135" name="Shape 135"/>
        <p:cNvGrpSpPr/>
        <p:nvPr/>
      </p:nvGrpSpPr>
      <p:grpSpPr>
        <a:xfrm>
          <a:off x="0" y="0"/>
          <a:ext cx="0" cy="0"/>
          <a:chOff x="0" y="0"/>
          <a:chExt cx="0" cy="0"/>
        </a:xfrm>
      </p:grpSpPr>
      <p:grpSp>
        <p:nvGrpSpPr>
          <p:cNvPr id="136" name="Google Shape;136;p40"/>
          <p:cNvGrpSpPr/>
          <p:nvPr/>
        </p:nvGrpSpPr>
        <p:grpSpPr>
          <a:xfrm flipH="1" rot="10800000">
            <a:off x="5145496" y="-32482"/>
            <a:ext cx="3998504" cy="5754148"/>
            <a:chOff x="13721323" y="-77956"/>
            <a:chExt cx="10662677" cy="13809954"/>
          </a:xfrm>
        </p:grpSpPr>
        <p:grpSp>
          <p:nvGrpSpPr>
            <p:cNvPr id="137" name="Google Shape;137;p40"/>
            <p:cNvGrpSpPr/>
            <p:nvPr/>
          </p:nvGrpSpPr>
          <p:grpSpPr>
            <a:xfrm>
              <a:off x="13721323" y="-77956"/>
              <a:ext cx="10638234" cy="13793956"/>
              <a:chOff x="13814245" y="-77956"/>
              <a:chExt cx="10638234" cy="13793956"/>
            </a:xfrm>
          </p:grpSpPr>
          <p:cxnSp>
            <p:nvCxnSpPr>
              <p:cNvPr id="138" name="Google Shape;138;p40"/>
              <p:cNvCxnSpPr/>
              <p:nvPr/>
            </p:nvCxnSpPr>
            <p:spPr>
              <a:xfrm rot="10800000">
                <a:off x="13814245" y="-77956"/>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139" name="Google Shape;139;p40"/>
              <p:cNvCxnSpPr/>
              <p:nvPr/>
            </p:nvCxnSpPr>
            <p:spPr>
              <a:xfrm>
                <a:off x="13814245" y="-77956"/>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nvGrpSpPr>
            <p:cNvPr id="140" name="Google Shape;140;p40"/>
            <p:cNvGrpSpPr/>
            <p:nvPr/>
          </p:nvGrpSpPr>
          <p:grpSpPr>
            <a:xfrm flipH="1" rot="10800000">
              <a:off x="13745766" y="-61958"/>
              <a:ext cx="10638234" cy="13793956"/>
              <a:chOff x="13814245" y="-15998"/>
              <a:chExt cx="10638234" cy="13793956"/>
            </a:xfrm>
          </p:grpSpPr>
          <p:cxnSp>
            <p:nvCxnSpPr>
              <p:cNvPr id="141" name="Google Shape;141;p40"/>
              <p:cNvCxnSpPr/>
              <p:nvPr/>
            </p:nvCxnSpPr>
            <p:spPr>
              <a:xfrm rot="10800000">
                <a:off x="13814245" y="-15998"/>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142" name="Google Shape;142;p40"/>
              <p:cNvCxnSpPr/>
              <p:nvPr/>
            </p:nvCxnSpPr>
            <p:spPr>
              <a:xfrm>
                <a:off x="13814245" y="-15998"/>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sp>
        <p:nvSpPr>
          <p:cNvPr id="143" name="Google Shape;143;p40"/>
          <p:cNvSpPr txBox="1"/>
          <p:nvPr>
            <p:ph type="title"/>
          </p:nvPr>
        </p:nvSpPr>
        <p:spPr>
          <a:xfrm>
            <a:off x="176397" y="285453"/>
            <a:ext cx="4948655" cy="303702"/>
          </a:xfrm>
          <a:prstGeom prst="rect">
            <a:avLst/>
          </a:prstGeom>
          <a:noFill/>
          <a:ln>
            <a:noFill/>
          </a:ln>
        </p:spPr>
        <p:txBody>
          <a:bodyPr anchorCtr="0" anchor="ctr" bIns="45700" lIns="91425" spcFirstLastPara="1" rIns="91425" wrap="square" tIns="45700">
            <a:normAutofit/>
          </a:bodyPr>
          <a:lstStyle>
            <a:lvl1pPr lvl="0" algn="l">
              <a:lnSpc>
                <a:spcPct val="103125"/>
              </a:lnSpc>
              <a:spcBef>
                <a:spcPts val="0"/>
              </a:spcBef>
              <a:spcAft>
                <a:spcPts val="0"/>
              </a:spcAft>
              <a:buClr>
                <a:schemeClr val="dk1"/>
              </a:buClr>
              <a:buSzPts val="3200"/>
              <a:buFont typeface="Helvetica Neue"/>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40"/>
          <p:cNvSpPr txBox="1"/>
          <p:nvPr>
            <p:ph idx="1" type="body"/>
          </p:nvPr>
        </p:nvSpPr>
        <p:spPr>
          <a:xfrm>
            <a:off x="196842" y="611341"/>
            <a:ext cx="5356466" cy="41805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2"/>
              </a:buClr>
              <a:buSzPts val="1800"/>
              <a:buFont typeface="Helvetica Neue"/>
              <a:buNone/>
              <a:defRPr b="1" sz="18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40"/>
          <p:cNvSpPr txBox="1"/>
          <p:nvPr>
            <p:ph idx="2" type="body"/>
          </p:nvPr>
        </p:nvSpPr>
        <p:spPr>
          <a:xfrm>
            <a:off x="176397" y="1251993"/>
            <a:ext cx="5376910" cy="3627438"/>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2"/>
              </a:buClr>
              <a:buSzPts val="2000"/>
              <a:buFont typeface="Helvetica Neue"/>
              <a:buNone/>
              <a:defRPr sz="2000">
                <a:solidFill>
                  <a:schemeClr val="dk2"/>
                </a:solidFill>
              </a:defRPr>
            </a:lvl1pPr>
            <a:lvl2pPr indent="-228600" lvl="1" marL="914400" algn="l">
              <a:lnSpc>
                <a:spcPct val="90000"/>
              </a:lnSpc>
              <a:spcBef>
                <a:spcPts val="500"/>
              </a:spcBef>
              <a:spcAft>
                <a:spcPts val="0"/>
              </a:spcAft>
              <a:buClr>
                <a:schemeClr val="dk1"/>
              </a:buClr>
              <a:buSzPts val="2400"/>
              <a:buFont typeface="Helvetica Neue"/>
              <a:buNone/>
              <a:defRPr/>
            </a:lvl2pPr>
            <a:lvl3pPr indent="-228600" lvl="2" marL="1371600" algn="l">
              <a:lnSpc>
                <a:spcPct val="90000"/>
              </a:lnSpc>
              <a:spcBef>
                <a:spcPts val="500"/>
              </a:spcBef>
              <a:spcAft>
                <a:spcPts val="0"/>
              </a:spcAft>
              <a:buClr>
                <a:schemeClr val="dk1"/>
              </a:buClr>
              <a:buSzPts val="2000"/>
              <a:buFont typeface="Helvetica Neue"/>
              <a:buNone/>
              <a:defRPr/>
            </a:lvl3pPr>
            <a:lvl4pPr indent="-228600" lvl="3" marL="1828800" algn="l">
              <a:lnSpc>
                <a:spcPct val="90000"/>
              </a:lnSpc>
              <a:spcBef>
                <a:spcPts val="500"/>
              </a:spcBef>
              <a:spcAft>
                <a:spcPts val="0"/>
              </a:spcAft>
              <a:buClr>
                <a:schemeClr val="dk1"/>
              </a:buClr>
              <a:buSzPts val="1800"/>
              <a:buFont typeface="Helvetica Neue"/>
              <a:buNone/>
              <a:defRPr/>
            </a:lvl4pPr>
            <a:lvl5pPr indent="-228600" lvl="4" marL="2286000" algn="l">
              <a:lnSpc>
                <a:spcPct val="90000"/>
              </a:lnSpc>
              <a:spcBef>
                <a:spcPts val="500"/>
              </a:spcBef>
              <a:spcAft>
                <a:spcPts val="0"/>
              </a:spcAft>
              <a:buClr>
                <a:schemeClr val="dk1"/>
              </a:buClr>
              <a:buSzPts val="18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40"/>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40"/>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40"/>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40"/>
          <p:cNvSpPr/>
          <p:nvPr/>
        </p:nvSpPr>
        <p:spPr>
          <a:xfrm>
            <a:off x="0" y="0"/>
            <a:ext cx="176397" cy="54864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orient="horz" pos="3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0" name="Shape 150"/>
        <p:cNvGrpSpPr/>
        <p:nvPr/>
      </p:nvGrpSpPr>
      <p:grpSpPr>
        <a:xfrm>
          <a:off x="0" y="0"/>
          <a:ext cx="0" cy="0"/>
          <a:chOff x="0" y="0"/>
          <a:chExt cx="0" cy="0"/>
        </a:xfrm>
      </p:grpSpPr>
      <p:sp>
        <p:nvSpPr>
          <p:cNvPr id="151" name="Google Shape;151;p41"/>
          <p:cNvSpPr txBox="1"/>
          <p:nvPr>
            <p:ph type="title"/>
          </p:nvPr>
        </p:nvSpPr>
        <p:spPr>
          <a:xfrm>
            <a:off x="176397" y="215586"/>
            <a:ext cx="7886700" cy="4180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Helvetica Neue"/>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41"/>
          <p:cNvSpPr txBox="1"/>
          <p:nvPr>
            <p:ph idx="1" type="body"/>
          </p:nvPr>
        </p:nvSpPr>
        <p:spPr>
          <a:xfrm>
            <a:off x="196841" y="600190"/>
            <a:ext cx="8523413" cy="41805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2"/>
              </a:buClr>
              <a:buSzPts val="1800"/>
              <a:buFont typeface="Helvetica Neue"/>
              <a:buNone/>
              <a:defRPr b="1" sz="18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41"/>
          <p:cNvSpPr txBox="1"/>
          <p:nvPr>
            <p:ph idx="2" type="body"/>
          </p:nvPr>
        </p:nvSpPr>
        <p:spPr>
          <a:xfrm>
            <a:off x="176397" y="1251993"/>
            <a:ext cx="8644218" cy="3627438"/>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2"/>
              </a:buClr>
              <a:buSzPts val="2000"/>
              <a:buFont typeface="Helvetica Neue"/>
              <a:buNone/>
              <a:defRPr sz="2000">
                <a:solidFill>
                  <a:schemeClr val="dk2"/>
                </a:solidFill>
              </a:defRPr>
            </a:lvl1pPr>
            <a:lvl2pPr indent="-228600" lvl="1" marL="914400" algn="l">
              <a:lnSpc>
                <a:spcPct val="90000"/>
              </a:lnSpc>
              <a:spcBef>
                <a:spcPts val="500"/>
              </a:spcBef>
              <a:spcAft>
                <a:spcPts val="0"/>
              </a:spcAft>
              <a:buClr>
                <a:schemeClr val="dk1"/>
              </a:buClr>
              <a:buSzPts val="2400"/>
              <a:buFont typeface="Helvetica Neue"/>
              <a:buNone/>
              <a:defRPr/>
            </a:lvl2pPr>
            <a:lvl3pPr indent="-228600" lvl="2" marL="1371600" algn="l">
              <a:lnSpc>
                <a:spcPct val="90000"/>
              </a:lnSpc>
              <a:spcBef>
                <a:spcPts val="500"/>
              </a:spcBef>
              <a:spcAft>
                <a:spcPts val="0"/>
              </a:spcAft>
              <a:buClr>
                <a:schemeClr val="dk1"/>
              </a:buClr>
              <a:buSzPts val="2000"/>
              <a:buFont typeface="Helvetica Neue"/>
              <a:buNone/>
              <a:defRPr/>
            </a:lvl3pPr>
            <a:lvl4pPr indent="-228600" lvl="3" marL="1828800" algn="l">
              <a:lnSpc>
                <a:spcPct val="90000"/>
              </a:lnSpc>
              <a:spcBef>
                <a:spcPts val="500"/>
              </a:spcBef>
              <a:spcAft>
                <a:spcPts val="0"/>
              </a:spcAft>
              <a:buClr>
                <a:schemeClr val="dk1"/>
              </a:buClr>
              <a:buSzPts val="1800"/>
              <a:buFont typeface="Helvetica Neue"/>
              <a:buNone/>
              <a:defRPr/>
            </a:lvl4pPr>
            <a:lvl5pPr indent="-228600" lvl="4" marL="2286000" algn="l">
              <a:lnSpc>
                <a:spcPct val="90000"/>
              </a:lnSpc>
              <a:spcBef>
                <a:spcPts val="500"/>
              </a:spcBef>
              <a:spcAft>
                <a:spcPts val="0"/>
              </a:spcAft>
              <a:buClr>
                <a:schemeClr val="dk1"/>
              </a:buClr>
              <a:buSzPts val="18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41"/>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41"/>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41"/>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57" name="Google Shape;157;p41"/>
          <p:cNvSpPr/>
          <p:nvPr/>
        </p:nvSpPr>
        <p:spPr>
          <a:xfrm>
            <a:off x="0" y="0"/>
            <a:ext cx="176397" cy="5486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orient="horz" pos="3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wo Content">
  <p:cSld name="9_Two Content">
    <p:spTree>
      <p:nvGrpSpPr>
        <p:cNvPr id="158" name="Shape 158"/>
        <p:cNvGrpSpPr/>
        <p:nvPr/>
      </p:nvGrpSpPr>
      <p:grpSpPr>
        <a:xfrm>
          <a:off x="0" y="0"/>
          <a:ext cx="0" cy="0"/>
          <a:chOff x="0" y="0"/>
          <a:chExt cx="0" cy="0"/>
        </a:xfrm>
      </p:grpSpPr>
      <p:sp>
        <p:nvSpPr>
          <p:cNvPr id="159" name="Google Shape;159;p44"/>
          <p:cNvSpPr txBox="1"/>
          <p:nvPr>
            <p:ph type="title"/>
          </p:nvPr>
        </p:nvSpPr>
        <p:spPr>
          <a:xfrm>
            <a:off x="176396" y="373064"/>
            <a:ext cx="8583815" cy="4180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Helvetica Neue"/>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44"/>
          <p:cNvSpPr txBox="1"/>
          <p:nvPr>
            <p:ph idx="1" type="body"/>
          </p:nvPr>
        </p:nvSpPr>
        <p:spPr>
          <a:xfrm>
            <a:off x="236799" y="95765"/>
            <a:ext cx="8523413" cy="41805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accent1"/>
              </a:buClr>
              <a:buSzPts val="1400"/>
              <a:buFont typeface="Helvetica Neue"/>
              <a:buNone/>
              <a:defRPr b="1" sz="1400">
                <a:solidFill>
                  <a:schemeClr val="accen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44"/>
          <p:cNvSpPr txBox="1"/>
          <p:nvPr>
            <p:ph idx="2" type="body"/>
          </p:nvPr>
        </p:nvSpPr>
        <p:spPr>
          <a:xfrm>
            <a:off x="176396" y="1251993"/>
            <a:ext cx="2600257" cy="3627438"/>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0"/>
              </a:spcBef>
              <a:spcAft>
                <a:spcPts val="0"/>
              </a:spcAft>
              <a:buClr>
                <a:schemeClr val="dk2"/>
              </a:buClr>
              <a:buSzPts val="1200"/>
              <a:buFont typeface="Helvetica Neue"/>
              <a:buNone/>
              <a:defRPr sz="1200">
                <a:solidFill>
                  <a:schemeClr val="dk2"/>
                </a:solidFill>
              </a:defRPr>
            </a:lvl1pPr>
            <a:lvl2pPr indent="-228600" lvl="1" marL="914400" algn="l">
              <a:lnSpc>
                <a:spcPct val="90000"/>
              </a:lnSpc>
              <a:spcBef>
                <a:spcPts val="500"/>
              </a:spcBef>
              <a:spcAft>
                <a:spcPts val="0"/>
              </a:spcAft>
              <a:buClr>
                <a:schemeClr val="dk1"/>
              </a:buClr>
              <a:buSzPts val="2400"/>
              <a:buFont typeface="Helvetica Neue"/>
              <a:buNone/>
              <a:defRPr/>
            </a:lvl2pPr>
            <a:lvl3pPr indent="-228600" lvl="2" marL="1371600" algn="l">
              <a:lnSpc>
                <a:spcPct val="90000"/>
              </a:lnSpc>
              <a:spcBef>
                <a:spcPts val="500"/>
              </a:spcBef>
              <a:spcAft>
                <a:spcPts val="0"/>
              </a:spcAft>
              <a:buClr>
                <a:schemeClr val="dk1"/>
              </a:buClr>
              <a:buSzPts val="2000"/>
              <a:buFont typeface="Helvetica Neue"/>
              <a:buNone/>
              <a:defRPr/>
            </a:lvl3pPr>
            <a:lvl4pPr indent="-228600" lvl="3" marL="1828800" algn="l">
              <a:lnSpc>
                <a:spcPct val="90000"/>
              </a:lnSpc>
              <a:spcBef>
                <a:spcPts val="500"/>
              </a:spcBef>
              <a:spcAft>
                <a:spcPts val="0"/>
              </a:spcAft>
              <a:buClr>
                <a:schemeClr val="dk1"/>
              </a:buClr>
              <a:buSzPts val="1800"/>
              <a:buFont typeface="Helvetica Neue"/>
              <a:buNone/>
              <a:defRPr/>
            </a:lvl4pPr>
            <a:lvl5pPr indent="-228600" lvl="4" marL="2286000" algn="l">
              <a:lnSpc>
                <a:spcPct val="90000"/>
              </a:lnSpc>
              <a:spcBef>
                <a:spcPts val="500"/>
              </a:spcBef>
              <a:spcAft>
                <a:spcPts val="0"/>
              </a:spcAft>
              <a:buClr>
                <a:schemeClr val="dk1"/>
              </a:buClr>
              <a:buSzPts val="18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44"/>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44"/>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44"/>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65" name="Google Shape;165;p44"/>
          <p:cNvSpPr/>
          <p:nvPr/>
        </p:nvSpPr>
        <p:spPr>
          <a:xfrm>
            <a:off x="0" y="0"/>
            <a:ext cx="176397" cy="69494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orient="horz" pos="336">
          <p15:clr>
            <a:srgbClr val="FBAE40"/>
          </p15:clr>
        </p15:guide>
        <p15:guide id="4" orient="horz" pos="4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6" name="Shape 166"/>
        <p:cNvGrpSpPr/>
        <p:nvPr/>
      </p:nvGrpSpPr>
      <p:grpSpPr>
        <a:xfrm>
          <a:off x="0" y="0"/>
          <a:ext cx="0" cy="0"/>
          <a:chOff x="0" y="0"/>
          <a:chExt cx="0" cy="0"/>
        </a:xfrm>
      </p:grpSpPr>
      <p:sp>
        <p:nvSpPr>
          <p:cNvPr id="167" name="Google Shape;167;p45"/>
          <p:cNvSpPr txBox="1"/>
          <p:nvPr>
            <p:ph type="ctrTitle"/>
          </p:nvPr>
        </p:nvSpPr>
        <p:spPr>
          <a:xfrm>
            <a:off x="1143000" y="935038"/>
            <a:ext cx="6858000" cy="199072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45"/>
          <p:cNvSpPr txBox="1"/>
          <p:nvPr>
            <p:ph idx="1" type="subTitle"/>
          </p:nvPr>
        </p:nvSpPr>
        <p:spPr>
          <a:xfrm>
            <a:off x="1143000" y="3001963"/>
            <a:ext cx="6858000" cy="137953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9" name="Google Shape;169;p45"/>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45"/>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45"/>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2" name="Shape 172"/>
        <p:cNvGrpSpPr/>
        <p:nvPr/>
      </p:nvGrpSpPr>
      <p:grpSpPr>
        <a:xfrm>
          <a:off x="0" y="0"/>
          <a:ext cx="0" cy="0"/>
          <a:chOff x="0" y="0"/>
          <a:chExt cx="0" cy="0"/>
        </a:xfrm>
      </p:grpSpPr>
      <p:sp>
        <p:nvSpPr>
          <p:cNvPr id="173" name="Google Shape;173;p46"/>
          <p:cNvSpPr txBox="1"/>
          <p:nvPr>
            <p:ph type="title"/>
          </p:nvPr>
        </p:nvSpPr>
        <p:spPr>
          <a:xfrm>
            <a:off x="628650" y="304800"/>
            <a:ext cx="7886700" cy="1104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46"/>
          <p:cNvSpPr txBox="1"/>
          <p:nvPr>
            <p:ph idx="1" type="body"/>
          </p:nvPr>
        </p:nvSpPr>
        <p:spPr>
          <a:xfrm>
            <a:off x="628650" y="1520825"/>
            <a:ext cx="7886700" cy="36274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46"/>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46"/>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46"/>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178" name="Shape 178"/>
        <p:cNvGrpSpPr/>
        <p:nvPr/>
      </p:nvGrpSpPr>
      <p:grpSpPr>
        <a:xfrm>
          <a:off x="0" y="0"/>
          <a:ext cx="0" cy="0"/>
          <a:chOff x="0" y="0"/>
          <a:chExt cx="0" cy="0"/>
        </a:xfrm>
      </p:grpSpPr>
      <p:sp>
        <p:nvSpPr>
          <p:cNvPr id="179" name="Google Shape;179;p47"/>
          <p:cNvSpPr txBox="1"/>
          <p:nvPr>
            <p:ph type="title"/>
          </p:nvPr>
        </p:nvSpPr>
        <p:spPr>
          <a:xfrm>
            <a:off x="176397" y="215586"/>
            <a:ext cx="7886700" cy="4180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Helvetica Neue"/>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47"/>
          <p:cNvSpPr txBox="1"/>
          <p:nvPr>
            <p:ph idx="1" type="body"/>
          </p:nvPr>
        </p:nvSpPr>
        <p:spPr>
          <a:xfrm>
            <a:off x="196841" y="600190"/>
            <a:ext cx="8523413" cy="41805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2"/>
              </a:buClr>
              <a:buSzPts val="1800"/>
              <a:buFont typeface="Helvetica Neue"/>
              <a:buNone/>
              <a:defRPr b="1" sz="18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47"/>
          <p:cNvSpPr txBox="1"/>
          <p:nvPr>
            <p:ph idx="2" type="body"/>
          </p:nvPr>
        </p:nvSpPr>
        <p:spPr>
          <a:xfrm>
            <a:off x="176397" y="1251993"/>
            <a:ext cx="8644218" cy="3627438"/>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2"/>
              </a:buClr>
              <a:buSzPts val="2000"/>
              <a:buFont typeface="Helvetica Neue"/>
              <a:buNone/>
              <a:defRPr sz="2000">
                <a:solidFill>
                  <a:schemeClr val="dk2"/>
                </a:solidFill>
              </a:defRPr>
            </a:lvl1pPr>
            <a:lvl2pPr indent="-228600" lvl="1" marL="914400" algn="l">
              <a:lnSpc>
                <a:spcPct val="90000"/>
              </a:lnSpc>
              <a:spcBef>
                <a:spcPts val="500"/>
              </a:spcBef>
              <a:spcAft>
                <a:spcPts val="0"/>
              </a:spcAft>
              <a:buClr>
                <a:schemeClr val="dk1"/>
              </a:buClr>
              <a:buSzPts val="2400"/>
              <a:buFont typeface="Helvetica Neue"/>
              <a:buNone/>
              <a:defRPr/>
            </a:lvl2pPr>
            <a:lvl3pPr indent="-228600" lvl="2" marL="1371600" algn="l">
              <a:lnSpc>
                <a:spcPct val="90000"/>
              </a:lnSpc>
              <a:spcBef>
                <a:spcPts val="500"/>
              </a:spcBef>
              <a:spcAft>
                <a:spcPts val="0"/>
              </a:spcAft>
              <a:buClr>
                <a:schemeClr val="dk1"/>
              </a:buClr>
              <a:buSzPts val="2000"/>
              <a:buFont typeface="Helvetica Neue"/>
              <a:buNone/>
              <a:defRPr/>
            </a:lvl3pPr>
            <a:lvl4pPr indent="-228600" lvl="3" marL="1828800" algn="l">
              <a:lnSpc>
                <a:spcPct val="90000"/>
              </a:lnSpc>
              <a:spcBef>
                <a:spcPts val="500"/>
              </a:spcBef>
              <a:spcAft>
                <a:spcPts val="0"/>
              </a:spcAft>
              <a:buClr>
                <a:schemeClr val="dk1"/>
              </a:buClr>
              <a:buSzPts val="1800"/>
              <a:buFont typeface="Helvetica Neue"/>
              <a:buNone/>
              <a:defRPr/>
            </a:lvl4pPr>
            <a:lvl5pPr indent="-228600" lvl="4" marL="2286000" algn="l">
              <a:lnSpc>
                <a:spcPct val="90000"/>
              </a:lnSpc>
              <a:spcBef>
                <a:spcPts val="500"/>
              </a:spcBef>
              <a:spcAft>
                <a:spcPts val="0"/>
              </a:spcAft>
              <a:buClr>
                <a:schemeClr val="dk1"/>
              </a:buClr>
              <a:buSzPts val="18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47"/>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47"/>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47"/>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85" name="Google Shape;185;p47"/>
          <p:cNvSpPr/>
          <p:nvPr/>
        </p:nvSpPr>
        <p:spPr>
          <a:xfrm>
            <a:off x="0" y="0"/>
            <a:ext cx="176397" cy="54864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orient="horz" pos="3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spTree>
      <p:nvGrpSpPr>
        <p:cNvPr id="186" name="Shape 186"/>
        <p:cNvGrpSpPr/>
        <p:nvPr/>
      </p:nvGrpSpPr>
      <p:grpSpPr>
        <a:xfrm>
          <a:off x="0" y="0"/>
          <a:ext cx="0" cy="0"/>
          <a:chOff x="0" y="0"/>
          <a:chExt cx="0" cy="0"/>
        </a:xfrm>
      </p:grpSpPr>
      <p:sp>
        <p:nvSpPr>
          <p:cNvPr id="187" name="Google Shape;187;p48"/>
          <p:cNvSpPr txBox="1"/>
          <p:nvPr>
            <p:ph type="title"/>
          </p:nvPr>
        </p:nvSpPr>
        <p:spPr>
          <a:xfrm>
            <a:off x="176397" y="215586"/>
            <a:ext cx="7886700" cy="4180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Helvetica Neue"/>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48"/>
          <p:cNvSpPr txBox="1"/>
          <p:nvPr>
            <p:ph idx="1" type="body"/>
          </p:nvPr>
        </p:nvSpPr>
        <p:spPr>
          <a:xfrm>
            <a:off x="196841" y="600190"/>
            <a:ext cx="8523413" cy="41805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2"/>
              </a:buClr>
              <a:buSzPts val="1800"/>
              <a:buFont typeface="Helvetica Neue"/>
              <a:buNone/>
              <a:defRPr b="1" sz="18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48"/>
          <p:cNvSpPr txBox="1"/>
          <p:nvPr>
            <p:ph idx="2" type="body"/>
          </p:nvPr>
        </p:nvSpPr>
        <p:spPr>
          <a:xfrm>
            <a:off x="176397" y="1251993"/>
            <a:ext cx="8644218" cy="3627438"/>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2"/>
              </a:buClr>
              <a:buSzPts val="2000"/>
              <a:buFont typeface="Helvetica Neue"/>
              <a:buNone/>
              <a:defRPr sz="2000">
                <a:solidFill>
                  <a:schemeClr val="dk2"/>
                </a:solidFill>
              </a:defRPr>
            </a:lvl1pPr>
            <a:lvl2pPr indent="-228600" lvl="1" marL="914400" algn="l">
              <a:lnSpc>
                <a:spcPct val="90000"/>
              </a:lnSpc>
              <a:spcBef>
                <a:spcPts val="500"/>
              </a:spcBef>
              <a:spcAft>
                <a:spcPts val="0"/>
              </a:spcAft>
              <a:buClr>
                <a:schemeClr val="dk1"/>
              </a:buClr>
              <a:buSzPts val="2400"/>
              <a:buFont typeface="Helvetica Neue"/>
              <a:buNone/>
              <a:defRPr/>
            </a:lvl2pPr>
            <a:lvl3pPr indent="-228600" lvl="2" marL="1371600" algn="l">
              <a:lnSpc>
                <a:spcPct val="90000"/>
              </a:lnSpc>
              <a:spcBef>
                <a:spcPts val="500"/>
              </a:spcBef>
              <a:spcAft>
                <a:spcPts val="0"/>
              </a:spcAft>
              <a:buClr>
                <a:schemeClr val="dk1"/>
              </a:buClr>
              <a:buSzPts val="2000"/>
              <a:buFont typeface="Helvetica Neue"/>
              <a:buNone/>
              <a:defRPr/>
            </a:lvl3pPr>
            <a:lvl4pPr indent="-228600" lvl="3" marL="1828800" algn="l">
              <a:lnSpc>
                <a:spcPct val="90000"/>
              </a:lnSpc>
              <a:spcBef>
                <a:spcPts val="500"/>
              </a:spcBef>
              <a:spcAft>
                <a:spcPts val="0"/>
              </a:spcAft>
              <a:buClr>
                <a:schemeClr val="dk1"/>
              </a:buClr>
              <a:buSzPts val="1800"/>
              <a:buFont typeface="Helvetica Neue"/>
              <a:buNone/>
              <a:defRPr/>
            </a:lvl4pPr>
            <a:lvl5pPr indent="-228600" lvl="4" marL="2286000" algn="l">
              <a:lnSpc>
                <a:spcPct val="90000"/>
              </a:lnSpc>
              <a:spcBef>
                <a:spcPts val="500"/>
              </a:spcBef>
              <a:spcAft>
                <a:spcPts val="0"/>
              </a:spcAft>
              <a:buClr>
                <a:schemeClr val="dk1"/>
              </a:buClr>
              <a:buSzPts val="18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48"/>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48"/>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8"/>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93" name="Google Shape;193;p48"/>
          <p:cNvSpPr/>
          <p:nvPr/>
        </p:nvSpPr>
        <p:spPr>
          <a:xfrm>
            <a:off x="0" y="0"/>
            <a:ext cx="176397" cy="54864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orient="horz" pos="3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spTree>
      <p:nvGrpSpPr>
        <p:cNvPr id="194" name="Shape 194"/>
        <p:cNvGrpSpPr/>
        <p:nvPr/>
      </p:nvGrpSpPr>
      <p:grpSpPr>
        <a:xfrm>
          <a:off x="0" y="0"/>
          <a:ext cx="0" cy="0"/>
          <a:chOff x="0" y="0"/>
          <a:chExt cx="0" cy="0"/>
        </a:xfrm>
      </p:grpSpPr>
      <p:sp>
        <p:nvSpPr>
          <p:cNvPr id="195" name="Google Shape;195;p49"/>
          <p:cNvSpPr txBox="1"/>
          <p:nvPr>
            <p:ph type="title"/>
          </p:nvPr>
        </p:nvSpPr>
        <p:spPr>
          <a:xfrm>
            <a:off x="176397" y="215586"/>
            <a:ext cx="7886700" cy="4180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Helvetica Neue"/>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9"/>
          <p:cNvSpPr txBox="1"/>
          <p:nvPr>
            <p:ph idx="1" type="body"/>
          </p:nvPr>
        </p:nvSpPr>
        <p:spPr>
          <a:xfrm>
            <a:off x="196841" y="600190"/>
            <a:ext cx="8523413" cy="41805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2"/>
              </a:buClr>
              <a:buSzPts val="1800"/>
              <a:buFont typeface="Helvetica Neue"/>
              <a:buNone/>
              <a:defRPr b="1" sz="18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49"/>
          <p:cNvSpPr txBox="1"/>
          <p:nvPr>
            <p:ph idx="2" type="body"/>
          </p:nvPr>
        </p:nvSpPr>
        <p:spPr>
          <a:xfrm>
            <a:off x="176397" y="1251993"/>
            <a:ext cx="8644218" cy="3627438"/>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2"/>
              </a:buClr>
              <a:buSzPts val="2000"/>
              <a:buFont typeface="Helvetica Neue"/>
              <a:buNone/>
              <a:defRPr sz="2000">
                <a:solidFill>
                  <a:schemeClr val="dk2"/>
                </a:solidFill>
              </a:defRPr>
            </a:lvl1pPr>
            <a:lvl2pPr indent="-228600" lvl="1" marL="914400" algn="l">
              <a:lnSpc>
                <a:spcPct val="90000"/>
              </a:lnSpc>
              <a:spcBef>
                <a:spcPts val="500"/>
              </a:spcBef>
              <a:spcAft>
                <a:spcPts val="0"/>
              </a:spcAft>
              <a:buClr>
                <a:schemeClr val="dk1"/>
              </a:buClr>
              <a:buSzPts val="2400"/>
              <a:buFont typeface="Helvetica Neue"/>
              <a:buNone/>
              <a:defRPr/>
            </a:lvl2pPr>
            <a:lvl3pPr indent="-228600" lvl="2" marL="1371600" algn="l">
              <a:lnSpc>
                <a:spcPct val="90000"/>
              </a:lnSpc>
              <a:spcBef>
                <a:spcPts val="500"/>
              </a:spcBef>
              <a:spcAft>
                <a:spcPts val="0"/>
              </a:spcAft>
              <a:buClr>
                <a:schemeClr val="dk1"/>
              </a:buClr>
              <a:buSzPts val="2000"/>
              <a:buFont typeface="Helvetica Neue"/>
              <a:buNone/>
              <a:defRPr/>
            </a:lvl3pPr>
            <a:lvl4pPr indent="-228600" lvl="3" marL="1828800" algn="l">
              <a:lnSpc>
                <a:spcPct val="90000"/>
              </a:lnSpc>
              <a:spcBef>
                <a:spcPts val="500"/>
              </a:spcBef>
              <a:spcAft>
                <a:spcPts val="0"/>
              </a:spcAft>
              <a:buClr>
                <a:schemeClr val="dk1"/>
              </a:buClr>
              <a:buSzPts val="1800"/>
              <a:buFont typeface="Helvetica Neue"/>
              <a:buNone/>
              <a:defRPr/>
            </a:lvl4pPr>
            <a:lvl5pPr indent="-228600" lvl="4" marL="2286000" algn="l">
              <a:lnSpc>
                <a:spcPct val="90000"/>
              </a:lnSpc>
              <a:spcBef>
                <a:spcPts val="500"/>
              </a:spcBef>
              <a:spcAft>
                <a:spcPts val="0"/>
              </a:spcAft>
              <a:buClr>
                <a:schemeClr val="dk1"/>
              </a:buClr>
              <a:buSzPts val="18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9"/>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49"/>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49"/>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01" name="Google Shape;201;p49"/>
          <p:cNvSpPr/>
          <p:nvPr/>
        </p:nvSpPr>
        <p:spPr>
          <a:xfrm>
            <a:off x="0" y="0"/>
            <a:ext cx="176397" cy="54864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orient="horz" pos="3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02" name="Shape 202"/>
        <p:cNvGrpSpPr/>
        <p:nvPr/>
      </p:nvGrpSpPr>
      <p:grpSpPr>
        <a:xfrm>
          <a:off x="0" y="0"/>
          <a:ext cx="0" cy="0"/>
          <a:chOff x="0" y="0"/>
          <a:chExt cx="0" cy="0"/>
        </a:xfrm>
      </p:grpSpPr>
      <p:sp>
        <p:nvSpPr>
          <p:cNvPr id="203" name="Google Shape;203;p50"/>
          <p:cNvSpPr txBox="1"/>
          <p:nvPr>
            <p:ph type="title"/>
          </p:nvPr>
        </p:nvSpPr>
        <p:spPr>
          <a:xfrm>
            <a:off x="628650" y="304800"/>
            <a:ext cx="7886700" cy="1104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0"/>
          <p:cNvSpPr txBox="1"/>
          <p:nvPr>
            <p:ph idx="1" type="body"/>
          </p:nvPr>
        </p:nvSpPr>
        <p:spPr>
          <a:xfrm>
            <a:off x="628650" y="1520825"/>
            <a:ext cx="3867150" cy="36274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0"/>
          <p:cNvSpPr txBox="1"/>
          <p:nvPr>
            <p:ph idx="2" type="body"/>
          </p:nvPr>
        </p:nvSpPr>
        <p:spPr>
          <a:xfrm>
            <a:off x="4648200" y="1520825"/>
            <a:ext cx="3867150" cy="36274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50"/>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50"/>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50"/>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9" name="Shape 209"/>
        <p:cNvGrpSpPr/>
        <p:nvPr/>
      </p:nvGrpSpPr>
      <p:grpSpPr>
        <a:xfrm>
          <a:off x="0" y="0"/>
          <a:ext cx="0" cy="0"/>
          <a:chOff x="0" y="0"/>
          <a:chExt cx="0" cy="0"/>
        </a:xfrm>
      </p:grpSpPr>
      <p:sp>
        <p:nvSpPr>
          <p:cNvPr id="210" name="Google Shape;210;p51"/>
          <p:cNvSpPr txBox="1"/>
          <p:nvPr>
            <p:ph type="title"/>
          </p:nvPr>
        </p:nvSpPr>
        <p:spPr>
          <a:xfrm>
            <a:off x="630238" y="304800"/>
            <a:ext cx="7886700" cy="1104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51"/>
          <p:cNvSpPr txBox="1"/>
          <p:nvPr>
            <p:ph idx="1" type="body"/>
          </p:nvPr>
        </p:nvSpPr>
        <p:spPr>
          <a:xfrm>
            <a:off x="630238" y="1401763"/>
            <a:ext cx="3868737" cy="685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2" name="Google Shape;212;p51"/>
          <p:cNvSpPr txBox="1"/>
          <p:nvPr>
            <p:ph idx="2" type="body"/>
          </p:nvPr>
        </p:nvSpPr>
        <p:spPr>
          <a:xfrm>
            <a:off x="630238" y="2087563"/>
            <a:ext cx="3868737" cy="30702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51"/>
          <p:cNvSpPr txBox="1"/>
          <p:nvPr>
            <p:ph idx="3" type="body"/>
          </p:nvPr>
        </p:nvSpPr>
        <p:spPr>
          <a:xfrm>
            <a:off x="4629150" y="1401763"/>
            <a:ext cx="3887788" cy="685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4" name="Google Shape;214;p51"/>
          <p:cNvSpPr txBox="1"/>
          <p:nvPr>
            <p:ph idx="4" type="body"/>
          </p:nvPr>
        </p:nvSpPr>
        <p:spPr>
          <a:xfrm>
            <a:off x="4629150" y="2087563"/>
            <a:ext cx="3887788" cy="30702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51"/>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51"/>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51"/>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25" name="Shape 25"/>
        <p:cNvGrpSpPr/>
        <p:nvPr/>
      </p:nvGrpSpPr>
      <p:grpSpPr>
        <a:xfrm>
          <a:off x="0" y="0"/>
          <a:ext cx="0" cy="0"/>
          <a:chOff x="0" y="0"/>
          <a:chExt cx="0" cy="0"/>
        </a:xfrm>
      </p:grpSpPr>
      <p:sp>
        <p:nvSpPr>
          <p:cNvPr id="26" name="Google Shape;26;p30"/>
          <p:cNvSpPr/>
          <p:nvPr/>
        </p:nvSpPr>
        <p:spPr>
          <a:xfrm>
            <a:off x="0" y="-6876"/>
            <a:ext cx="9194138" cy="5721875"/>
          </a:xfrm>
          <a:prstGeom prst="rect">
            <a:avLst/>
          </a:prstGeom>
          <a:solidFill>
            <a:schemeClr val="accent2"/>
          </a:solidFill>
          <a:ln cap="flat" cmpd="sng" w="9525">
            <a:solidFill>
              <a:schemeClr val="accent1"/>
            </a:solidFill>
            <a:prstDash val="solid"/>
            <a:miter lim="800000"/>
            <a:headEnd len="sm" w="sm" type="none"/>
            <a:tailEnd len="sm" w="sm" type="none"/>
          </a:ln>
        </p:spPr>
        <p:txBody>
          <a:bodyPr anchorCtr="0" anchor="ctr" bIns="17825" lIns="35650" spcFirstLastPara="1" rIns="35650" wrap="square" tIns="17825">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nvGrpSpPr>
          <p:cNvPr id="27" name="Google Shape;27;p30"/>
          <p:cNvGrpSpPr/>
          <p:nvPr/>
        </p:nvGrpSpPr>
        <p:grpSpPr>
          <a:xfrm flipH="1" rot="10800000">
            <a:off x="5168067" y="-209"/>
            <a:ext cx="3975933" cy="5721875"/>
            <a:chOff x="13721323" y="-77956"/>
            <a:chExt cx="10662677" cy="13810458"/>
          </a:xfrm>
        </p:grpSpPr>
        <p:grpSp>
          <p:nvGrpSpPr>
            <p:cNvPr id="28" name="Google Shape;28;p30"/>
            <p:cNvGrpSpPr/>
            <p:nvPr/>
          </p:nvGrpSpPr>
          <p:grpSpPr>
            <a:xfrm>
              <a:off x="13721323" y="-77956"/>
              <a:ext cx="10662676" cy="13810458"/>
              <a:chOff x="13814245" y="-77956"/>
              <a:chExt cx="10662676" cy="13810458"/>
            </a:xfrm>
          </p:grpSpPr>
          <p:cxnSp>
            <p:nvCxnSpPr>
              <p:cNvPr id="29" name="Google Shape;29;p30"/>
              <p:cNvCxnSpPr/>
              <p:nvPr/>
            </p:nvCxnSpPr>
            <p:spPr>
              <a:xfrm rot="10800000">
                <a:off x="13838687" y="-61867"/>
                <a:ext cx="10613792" cy="6880385"/>
              </a:xfrm>
              <a:prstGeom prst="straightConnector1">
                <a:avLst/>
              </a:prstGeom>
              <a:noFill/>
              <a:ln cap="flat" cmpd="sng" w="19050">
                <a:solidFill>
                  <a:srgbClr val="558991"/>
                </a:solidFill>
                <a:prstDash val="solid"/>
                <a:miter lim="800000"/>
                <a:headEnd len="sm" w="sm" type="none"/>
                <a:tailEnd len="sm" w="sm" type="none"/>
              </a:ln>
            </p:spPr>
          </p:cxnSp>
          <p:cxnSp>
            <p:nvCxnSpPr>
              <p:cNvPr id="30" name="Google Shape;30;p30"/>
              <p:cNvCxnSpPr/>
              <p:nvPr/>
            </p:nvCxnSpPr>
            <p:spPr>
              <a:xfrm>
                <a:off x="13814245" y="-77956"/>
                <a:ext cx="10662676" cy="13810458"/>
              </a:xfrm>
              <a:prstGeom prst="straightConnector1">
                <a:avLst/>
              </a:prstGeom>
              <a:noFill/>
              <a:ln cap="flat" cmpd="sng" w="19050">
                <a:solidFill>
                  <a:srgbClr val="558991"/>
                </a:solidFill>
                <a:prstDash val="solid"/>
                <a:miter lim="800000"/>
                <a:headEnd len="sm" w="sm" type="none"/>
                <a:tailEnd len="sm" w="sm" type="none"/>
              </a:ln>
            </p:spPr>
          </p:cxnSp>
        </p:grpSp>
        <p:grpSp>
          <p:nvGrpSpPr>
            <p:cNvPr id="31" name="Google Shape;31;p30"/>
            <p:cNvGrpSpPr/>
            <p:nvPr/>
          </p:nvGrpSpPr>
          <p:grpSpPr>
            <a:xfrm flipH="1" rot="10800000">
              <a:off x="13745766" y="-61958"/>
              <a:ext cx="10638234" cy="13793956"/>
              <a:chOff x="13814245" y="-15998"/>
              <a:chExt cx="10638234" cy="13793956"/>
            </a:xfrm>
          </p:grpSpPr>
          <p:cxnSp>
            <p:nvCxnSpPr>
              <p:cNvPr id="32" name="Google Shape;32;p30"/>
              <p:cNvCxnSpPr/>
              <p:nvPr/>
            </p:nvCxnSpPr>
            <p:spPr>
              <a:xfrm rot="10800000">
                <a:off x="13814245" y="-15998"/>
                <a:ext cx="10638234" cy="6912976"/>
              </a:xfrm>
              <a:prstGeom prst="straightConnector1">
                <a:avLst/>
              </a:prstGeom>
              <a:noFill/>
              <a:ln cap="flat" cmpd="sng" w="19050">
                <a:solidFill>
                  <a:srgbClr val="558991"/>
                </a:solidFill>
                <a:prstDash val="solid"/>
                <a:miter lim="800000"/>
                <a:headEnd len="sm" w="sm" type="none"/>
                <a:tailEnd len="sm" w="sm" type="none"/>
              </a:ln>
            </p:spPr>
          </p:cxnSp>
          <p:cxnSp>
            <p:nvCxnSpPr>
              <p:cNvPr id="33" name="Google Shape;33;p30"/>
              <p:cNvCxnSpPr/>
              <p:nvPr/>
            </p:nvCxnSpPr>
            <p:spPr>
              <a:xfrm>
                <a:off x="13814245" y="-15998"/>
                <a:ext cx="10638234" cy="13793956"/>
              </a:xfrm>
              <a:prstGeom prst="straightConnector1">
                <a:avLst/>
              </a:prstGeom>
              <a:noFill/>
              <a:ln cap="flat" cmpd="sng" w="19050">
                <a:solidFill>
                  <a:srgbClr val="558991"/>
                </a:solidFill>
                <a:prstDash val="solid"/>
                <a:miter lim="800000"/>
                <a:headEnd len="sm" w="sm" type="none"/>
                <a:tailEnd len="sm" w="sm" type="none"/>
              </a:ln>
            </p:spPr>
          </p:cxnSp>
        </p:grpSp>
      </p:grpSp>
      <p:sp>
        <p:nvSpPr>
          <p:cNvPr id="34" name="Google Shape;34;p30"/>
          <p:cNvSpPr txBox="1"/>
          <p:nvPr>
            <p:ph type="title"/>
          </p:nvPr>
        </p:nvSpPr>
        <p:spPr>
          <a:xfrm>
            <a:off x="359482" y="3213101"/>
            <a:ext cx="6496232" cy="640196"/>
          </a:xfrm>
          <a:prstGeom prst="rect">
            <a:avLst/>
          </a:prstGeom>
          <a:noFill/>
          <a:ln>
            <a:noFill/>
          </a:ln>
        </p:spPr>
        <p:txBody>
          <a:bodyPr anchorCtr="0" anchor="b" bIns="45700" lIns="91425" spcFirstLastPara="1" rIns="91425" wrap="square" tIns="45700">
            <a:noAutofit/>
          </a:bodyPr>
          <a:lstStyle>
            <a:lvl1pPr lvl="0" algn="l">
              <a:lnSpc>
                <a:spcPct val="96774"/>
              </a:lnSpc>
              <a:spcBef>
                <a:spcPts val="0"/>
              </a:spcBef>
              <a:spcAft>
                <a:spcPts val="0"/>
              </a:spcAft>
              <a:buClr>
                <a:schemeClr val="lt1"/>
              </a:buClr>
              <a:buSzPts val="6200"/>
              <a:buFont typeface="Helvetica Neue"/>
              <a:buNone/>
              <a:defRPr b="0"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0"/>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B2CDD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B2CDD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0"/>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800" u="none" cap="none" strike="noStrike">
                <a:solidFill>
                  <a:srgbClr val="B2CDD1"/>
                </a:solidFill>
                <a:latin typeface="Helvetica Neue"/>
                <a:ea typeface="Helvetica Neue"/>
                <a:cs typeface="Helvetica Neue"/>
                <a:sym typeface="Helvetica Neue"/>
              </a:defRPr>
            </a:lvl1pPr>
            <a:lvl2pPr indent="0" lvl="1" marL="0" algn="r">
              <a:lnSpc>
                <a:spcPct val="100000"/>
              </a:lnSpc>
              <a:spcBef>
                <a:spcPts val="0"/>
              </a:spcBef>
              <a:spcAft>
                <a:spcPts val="0"/>
              </a:spcAft>
              <a:buNone/>
              <a:defRPr b="0" i="0" sz="800" u="none" cap="none" strike="noStrike">
                <a:solidFill>
                  <a:srgbClr val="B2CDD1"/>
                </a:solidFill>
                <a:latin typeface="Helvetica Neue"/>
                <a:ea typeface="Helvetica Neue"/>
                <a:cs typeface="Helvetica Neue"/>
                <a:sym typeface="Helvetica Neue"/>
              </a:defRPr>
            </a:lvl2pPr>
            <a:lvl3pPr indent="0" lvl="2" marL="0" algn="r">
              <a:lnSpc>
                <a:spcPct val="100000"/>
              </a:lnSpc>
              <a:spcBef>
                <a:spcPts val="0"/>
              </a:spcBef>
              <a:spcAft>
                <a:spcPts val="0"/>
              </a:spcAft>
              <a:buNone/>
              <a:defRPr b="0" i="0" sz="800" u="none" cap="none" strike="noStrike">
                <a:solidFill>
                  <a:srgbClr val="B2CDD1"/>
                </a:solidFill>
                <a:latin typeface="Helvetica Neue"/>
                <a:ea typeface="Helvetica Neue"/>
                <a:cs typeface="Helvetica Neue"/>
                <a:sym typeface="Helvetica Neue"/>
              </a:defRPr>
            </a:lvl3pPr>
            <a:lvl4pPr indent="0" lvl="3" marL="0" algn="r">
              <a:lnSpc>
                <a:spcPct val="100000"/>
              </a:lnSpc>
              <a:spcBef>
                <a:spcPts val="0"/>
              </a:spcBef>
              <a:spcAft>
                <a:spcPts val="0"/>
              </a:spcAft>
              <a:buNone/>
              <a:defRPr b="0" i="0" sz="800" u="none" cap="none" strike="noStrike">
                <a:solidFill>
                  <a:srgbClr val="B2CDD1"/>
                </a:solidFill>
                <a:latin typeface="Helvetica Neue"/>
                <a:ea typeface="Helvetica Neue"/>
                <a:cs typeface="Helvetica Neue"/>
                <a:sym typeface="Helvetica Neue"/>
              </a:defRPr>
            </a:lvl4pPr>
            <a:lvl5pPr indent="0" lvl="4" marL="0" algn="r">
              <a:lnSpc>
                <a:spcPct val="100000"/>
              </a:lnSpc>
              <a:spcBef>
                <a:spcPts val="0"/>
              </a:spcBef>
              <a:spcAft>
                <a:spcPts val="0"/>
              </a:spcAft>
              <a:buNone/>
              <a:defRPr b="0" i="0" sz="800" u="none" cap="none" strike="noStrike">
                <a:solidFill>
                  <a:srgbClr val="B2CDD1"/>
                </a:solidFill>
                <a:latin typeface="Helvetica Neue"/>
                <a:ea typeface="Helvetica Neue"/>
                <a:cs typeface="Helvetica Neue"/>
                <a:sym typeface="Helvetica Neue"/>
              </a:defRPr>
            </a:lvl5pPr>
            <a:lvl6pPr indent="0" lvl="5" marL="0" algn="r">
              <a:lnSpc>
                <a:spcPct val="100000"/>
              </a:lnSpc>
              <a:spcBef>
                <a:spcPts val="0"/>
              </a:spcBef>
              <a:spcAft>
                <a:spcPts val="0"/>
              </a:spcAft>
              <a:buNone/>
              <a:defRPr b="0" i="0" sz="800" u="none" cap="none" strike="noStrike">
                <a:solidFill>
                  <a:srgbClr val="B2CDD1"/>
                </a:solidFill>
                <a:latin typeface="Helvetica Neue"/>
                <a:ea typeface="Helvetica Neue"/>
                <a:cs typeface="Helvetica Neue"/>
                <a:sym typeface="Helvetica Neue"/>
              </a:defRPr>
            </a:lvl6pPr>
            <a:lvl7pPr indent="0" lvl="6" marL="0" algn="r">
              <a:lnSpc>
                <a:spcPct val="100000"/>
              </a:lnSpc>
              <a:spcBef>
                <a:spcPts val="0"/>
              </a:spcBef>
              <a:spcAft>
                <a:spcPts val="0"/>
              </a:spcAft>
              <a:buNone/>
              <a:defRPr b="0" i="0" sz="800" u="none" cap="none" strike="noStrike">
                <a:solidFill>
                  <a:srgbClr val="B2CDD1"/>
                </a:solidFill>
                <a:latin typeface="Helvetica Neue"/>
                <a:ea typeface="Helvetica Neue"/>
                <a:cs typeface="Helvetica Neue"/>
                <a:sym typeface="Helvetica Neue"/>
              </a:defRPr>
            </a:lvl7pPr>
            <a:lvl8pPr indent="0" lvl="7" marL="0" algn="r">
              <a:lnSpc>
                <a:spcPct val="100000"/>
              </a:lnSpc>
              <a:spcBef>
                <a:spcPts val="0"/>
              </a:spcBef>
              <a:spcAft>
                <a:spcPts val="0"/>
              </a:spcAft>
              <a:buNone/>
              <a:defRPr b="0" i="0" sz="800" u="none" cap="none" strike="noStrike">
                <a:solidFill>
                  <a:srgbClr val="B2CDD1"/>
                </a:solidFill>
                <a:latin typeface="Helvetica Neue"/>
                <a:ea typeface="Helvetica Neue"/>
                <a:cs typeface="Helvetica Neue"/>
                <a:sym typeface="Helvetica Neue"/>
              </a:defRPr>
            </a:lvl8pPr>
            <a:lvl9pPr indent="0" lvl="8" marL="0" algn="r">
              <a:lnSpc>
                <a:spcPct val="100000"/>
              </a:lnSpc>
              <a:spcBef>
                <a:spcPts val="0"/>
              </a:spcBef>
              <a:spcAft>
                <a:spcPts val="0"/>
              </a:spcAft>
              <a:buNone/>
              <a:defRPr b="0" i="0" sz="800" u="none" cap="none" strike="noStrike">
                <a:solidFill>
                  <a:srgbClr val="B2CDD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pos="288">
          <p15:clr>
            <a:srgbClr val="FBAE40"/>
          </p15:clr>
        </p15:guide>
        <p15:guide id="4" orient="horz" pos="158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8" name="Shape 218"/>
        <p:cNvGrpSpPr/>
        <p:nvPr/>
      </p:nvGrpSpPr>
      <p:grpSpPr>
        <a:xfrm>
          <a:off x="0" y="0"/>
          <a:ext cx="0" cy="0"/>
          <a:chOff x="0" y="0"/>
          <a:chExt cx="0" cy="0"/>
        </a:xfrm>
      </p:grpSpPr>
      <p:sp>
        <p:nvSpPr>
          <p:cNvPr id="219" name="Google Shape;219;p52"/>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52"/>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52"/>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2" name="Shape 222"/>
        <p:cNvGrpSpPr/>
        <p:nvPr/>
      </p:nvGrpSpPr>
      <p:grpSpPr>
        <a:xfrm>
          <a:off x="0" y="0"/>
          <a:ext cx="0" cy="0"/>
          <a:chOff x="0" y="0"/>
          <a:chExt cx="0" cy="0"/>
        </a:xfrm>
      </p:grpSpPr>
      <p:sp>
        <p:nvSpPr>
          <p:cNvPr id="223" name="Google Shape;223;p53"/>
          <p:cNvSpPr txBox="1"/>
          <p:nvPr>
            <p:ph type="title"/>
          </p:nvPr>
        </p:nvSpPr>
        <p:spPr>
          <a:xfrm>
            <a:off x="630238" y="381000"/>
            <a:ext cx="2949575" cy="1333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53"/>
          <p:cNvSpPr txBox="1"/>
          <p:nvPr>
            <p:ph idx="1" type="body"/>
          </p:nvPr>
        </p:nvSpPr>
        <p:spPr>
          <a:xfrm>
            <a:off x="3887788" y="822325"/>
            <a:ext cx="4629150" cy="4062413"/>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25" name="Google Shape;225;p53"/>
          <p:cNvSpPr txBox="1"/>
          <p:nvPr>
            <p:ph idx="2" type="body"/>
          </p:nvPr>
        </p:nvSpPr>
        <p:spPr>
          <a:xfrm>
            <a:off x="630238" y="1714500"/>
            <a:ext cx="2949575" cy="3176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6" name="Google Shape;226;p53"/>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53"/>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53"/>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9" name="Shape 229"/>
        <p:cNvGrpSpPr/>
        <p:nvPr/>
      </p:nvGrpSpPr>
      <p:grpSpPr>
        <a:xfrm>
          <a:off x="0" y="0"/>
          <a:ext cx="0" cy="0"/>
          <a:chOff x="0" y="0"/>
          <a:chExt cx="0" cy="0"/>
        </a:xfrm>
      </p:grpSpPr>
      <p:sp>
        <p:nvSpPr>
          <p:cNvPr id="230" name="Google Shape;230;p54"/>
          <p:cNvSpPr txBox="1"/>
          <p:nvPr>
            <p:ph type="title"/>
          </p:nvPr>
        </p:nvSpPr>
        <p:spPr>
          <a:xfrm>
            <a:off x="630238" y="381000"/>
            <a:ext cx="2949575" cy="1333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4"/>
          <p:cNvSpPr/>
          <p:nvPr>
            <p:ph idx="2" type="pic"/>
          </p:nvPr>
        </p:nvSpPr>
        <p:spPr>
          <a:xfrm>
            <a:off x="3887788" y="822325"/>
            <a:ext cx="4629150" cy="4062413"/>
          </a:xfrm>
          <a:prstGeom prst="rect">
            <a:avLst/>
          </a:prstGeom>
          <a:noFill/>
          <a:ln>
            <a:noFill/>
          </a:ln>
        </p:spPr>
      </p:sp>
      <p:sp>
        <p:nvSpPr>
          <p:cNvPr id="232" name="Google Shape;232;p54"/>
          <p:cNvSpPr txBox="1"/>
          <p:nvPr>
            <p:ph idx="1" type="body"/>
          </p:nvPr>
        </p:nvSpPr>
        <p:spPr>
          <a:xfrm>
            <a:off x="630238" y="1714500"/>
            <a:ext cx="2949575" cy="3176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3" name="Google Shape;233;p54"/>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54"/>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54"/>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6" name="Shape 236"/>
        <p:cNvGrpSpPr/>
        <p:nvPr/>
      </p:nvGrpSpPr>
      <p:grpSpPr>
        <a:xfrm>
          <a:off x="0" y="0"/>
          <a:ext cx="0" cy="0"/>
          <a:chOff x="0" y="0"/>
          <a:chExt cx="0" cy="0"/>
        </a:xfrm>
      </p:grpSpPr>
      <p:sp>
        <p:nvSpPr>
          <p:cNvPr id="237" name="Google Shape;237;p55"/>
          <p:cNvSpPr txBox="1"/>
          <p:nvPr>
            <p:ph type="title"/>
          </p:nvPr>
        </p:nvSpPr>
        <p:spPr>
          <a:xfrm>
            <a:off x="628650" y="304800"/>
            <a:ext cx="7886700" cy="1104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55"/>
          <p:cNvSpPr txBox="1"/>
          <p:nvPr>
            <p:ph idx="1" type="body"/>
          </p:nvPr>
        </p:nvSpPr>
        <p:spPr>
          <a:xfrm rot="5400000">
            <a:off x="2758281" y="-608806"/>
            <a:ext cx="36274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55"/>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55"/>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55"/>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2" name="Shape 242"/>
        <p:cNvGrpSpPr/>
        <p:nvPr/>
      </p:nvGrpSpPr>
      <p:grpSpPr>
        <a:xfrm>
          <a:off x="0" y="0"/>
          <a:ext cx="0" cy="0"/>
          <a:chOff x="0" y="0"/>
          <a:chExt cx="0" cy="0"/>
        </a:xfrm>
      </p:grpSpPr>
      <p:sp>
        <p:nvSpPr>
          <p:cNvPr id="243" name="Google Shape;243;p56"/>
          <p:cNvSpPr txBox="1"/>
          <p:nvPr>
            <p:ph type="title"/>
          </p:nvPr>
        </p:nvSpPr>
        <p:spPr>
          <a:xfrm rot="5400000">
            <a:off x="5107781" y="1740694"/>
            <a:ext cx="4843463"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56"/>
          <p:cNvSpPr txBox="1"/>
          <p:nvPr>
            <p:ph idx="1" type="body"/>
          </p:nvPr>
        </p:nvSpPr>
        <p:spPr>
          <a:xfrm rot="5400000">
            <a:off x="1088231" y="-154781"/>
            <a:ext cx="4843463"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56"/>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56"/>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56"/>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tx">
  <p:cSld name="TITLE_AND_BODY">
    <p:spTree>
      <p:nvGrpSpPr>
        <p:cNvPr id="253" name="Shape 253"/>
        <p:cNvGrpSpPr/>
        <p:nvPr/>
      </p:nvGrpSpPr>
      <p:grpSpPr>
        <a:xfrm>
          <a:off x="0" y="0"/>
          <a:ext cx="0" cy="0"/>
          <a:chOff x="0" y="0"/>
          <a:chExt cx="0" cy="0"/>
        </a:xfrm>
      </p:grpSpPr>
      <p:sp>
        <p:nvSpPr>
          <p:cNvPr id="254" name="Google Shape;254;p35"/>
          <p:cNvSpPr/>
          <p:nvPr>
            <p:ph idx="2" type="pic"/>
          </p:nvPr>
        </p:nvSpPr>
        <p:spPr>
          <a:xfrm>
            <a:off x="0" y="0"/>
            <a:ext cx="9144000" cy="5715000"/>
          </a:xfrm>
          <a:prstGeom prst="rect">
            <a:avLst/>
          </a:prstGeom>
          <a:noFill/>
          <a:ln>
            <a:noFill/>
          </a:ln>
        </p:spPr>
      </p:sp>
      <p:sp>
        <p:nvSpPr>
          <p:cNvPr id="255" name="Google Shape;255;p35"/>
          <p:cNvSpPr txBox="1"/>
          <p:nvPr>
            <p:ph idx="12" type="sldNum"/>
          </p:nvPr>
        </p:nvSpPr>
        <p:spPr>
          <a:xfrm>
            <a:off x="4484637" y="5450417"/>
            <a:ext cx="169964" cy="178510"/>
          </a:xfrm>
          <a:prstGeom prst="rect">
            <a:avLst/>
          </a:prstGeom>
          <a:noFill/>
          <a:ln>
            <a:noFill/>
          </a:ln>
        </p:spPr>
        <p:txBody>
          <a:bodyPr anchorCtr="0" anchor="t" bIns="19800" lIns="19800" spcFirstLastPara="1" rIns="19800" wrap="square" tIns="19800">
            <a:spAutoFit/>
          </a:bodyPr>
          <a:lstStyle>
            <a:lvl1pPr indent="0" lvl="0"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ustries" showMasterSp="0">
  <p:cSld name="Industries">
    <p:spTree>
      <p:nvGrpSpPr>
        <p:cNvPr id="256" name="Shape 256"/>
        <p:cNvGrpSpPr/>
        <p:nvPr/>
      </p:nvGrpSpPr>
      <p:grpSpPr>
        <a:xfrm>
          <a:off x="0" y="0"/>
          <a:ext cx="0" cy="0"/>
          <a:chOff x="0" y="0"/>
          <a:chExt cx="0" cy="0"/>
        </a:xfrm>
      </p:grpSpPr>
      <p:sp>
        <p:nvSpPr>
          <p:cNvPr id="257" name="Google Shape;257;p42"/>
          <p:cNvSpPr txBox="1"/>
          <p:nvPr>
            <p:ph idx="1" type="body"/>
          </p:nvPr>
        </p:nvSpPr>
        <p:spPr>
          <a:xfrm>
            <a:off x="4793457" y="410925"/>
            <a:ext cx="3833813" cy="952501"/>
          </a:xfrm>
          <a:prstGeom prst="rect">
            <a:avLst/>
          </a:prstGeom>
          <a:noFill/>
          <a:ln>
            <a:noFill/>
          </a:ln>
        </p:spPr>
        <p:txBody>
          <a:bodyPr anchorCtr="0" anchor="t" bIns="19800" lIns="19800" spcFirstLastPara="1" rIns="19800" wrap="square" tIns="19800">
            <a:normAutofit/>
          </a:bodyPr>
          <a:lstStyle>
            <a:lvl1pPr indent="-228600" lvl="0" marL="457200" algn="ctr">
              <a:lnSpc>
                <a:spcPct val="100000"/>
              </a:lnSpc>
              <a:spcBef>
                <a:spcPts val="0"/>
              </a:spcBef>
              <a:spcAft>
                <a:spcPts val="0"/>
              </a:spcAft>
              <a:buClr>
                <a:srgbClr val="426267"/>
              </a:buClr>
              <a:buSzPts val="7200"/>
              <a:buFont typeface="Montserrat Black"/>
              <a:buNone/>
              <a:defRPr sz="2800" cap="none">
                <a:solidFill>
                  <a:srgbClr val="426267"/>
                </a:solidFill>
                <a:latin typeface="Montserrat Black"/>
                <a:ea typeface="Montserrat Black"/>
                <a:cs typeface="Montserrat Black"/>
                <a:sym typeface="Montserrat Black"/>
              </a:defRPr>
            </a:lvl1pPr>
            <a:lvl2pPr indent="-371475" lvl="1" marL="914400" algn="l">
              <a:lnSpc>
                <a:spcPct val="100000"/>
              </a:lnSpc>
              <a:spcBef>
                <a:spcPts val="2301"/>
              </a:spcBef>
              <a:spcAft>
                <a:spcPts val="0"/>
              </a:spcAft>
              <a:buClr>
                <a:srgbClr val="000000"/>
              </a:buClr>
              <a:buSzPts val="2250"/>
              <a:buChar char="•"/>
              <a:defRPr/>
            </a:lvl2pPr>
            <a:lvl3pPr indent="-371475" lvl="2" marL="1371600" algn="l">
              <a:lnSpc>
                <a:spcPct val="100000"/>
              </a:lnSpc>
              <a:spcBef>
                <a:spcPts val="2301"/>
              </a:spcBef>
              <a:spcAft>
                <a:spcPts val="0"/>
              </a:spcAft>
              <a:buClr>
                <a:srgbClr val="000000"/>
              </a:buClr>
              <a:buSzPts val="2250"/>
              <a:buChar char="•"/>
              <a:defRPr/>
            </a:lvl3pPr>
            <a:lvl4pPr indent="-371475" lvl="3" marL="1828800" algn="l">
              <a:lnSpc>
                <a:spcPct val="100000"/>
              </a:lnSpc>
              <a:spcBef>
                <a:spcPts val="2301"/>
              </a:spcBef>
              <a:spcAft>
                <a:spcPts val="0"/>
              </a:spcAft>
              <a:buClr>
                <a:srgbClr val="000000"/>
              </a:buClr>
              <a:buSzPts val="2250"/>
              <a:buChar char="•"/>
              <a:defRPr/>
            </a:lvl4pPr>
            <a:lvl5pPr indent="-371475" lvl="4" marL="2286000" algn="l">
              <a:lnSpc>
                <a:spcPct val="100000"/>
              </a:lnSpc>
              <a:spcBef>
                <a:spcPts val="2301"/>
              </a:spcBef>
              <a:spcAft>
                <a:spcPts val="0"/>
              </a:spcAft>
              <a:buClr>
                <a:srgbClr val="000000"/>
              </a:buClr>
              <a:buSzPts val="2250"/>
              <a:buChar char="•"/>
              <a:defRPr/>
            </a:lvl5pPr>
            <a:lvl6pPr indent="-371475" lvl="5" marL="2743200" algn="l">
              <a:lnSpc>
                <a:spcPct val="100000"/>
              </a:lnSpc>
              <a:spcBef>
                <a:spcPts val="2301"/>
              </a:spcBef>
              <a:spcAft>
                <a:spcPts val="0"/>
              </a:spcAft>
              <a:buClr>
                <a:srgbClr val="000000"/>
              </a:buClr>
              <a:buSzPts val="2250"/>
              <a:buChar char="•"/>
              <a:defRPr/>
            </a:lvl6pPr>
            <a:lvl7pPr indent="-371475" lvl="6" marL="3200400" algn="l">
              <a:lnSpc>
                <a:spcPct val="100000"/>
              </a:lnSpc>
              <a:spcBef>
                <a:spcPts val="2301"/>
              </a:spcBef>
              <a:spcAft>
                <a:spcPts val="0"/>
              </a:spcAft>
              <a:buClr>
                <a:srgbClr val="000000"/>
              </a:buClr>
              <a:buSzPts val="2250"/>
              <a:buChar char="•"/>
              <a:defRPr/>
            </a:lvl7pPr>
            <a:lvl8pPr indent="-371475" lvl="7" marL="3657600" algn="l">
              <a:lnSpc>
                <a:spcPct val="100000"/>
              </a:lnSpc>
              <a:spcBef>
                <a:spcPts val="2301"/>
              </a:spcBef>
              <a:spcAft>
                <a:spcPts val="0"/>
              </a:spcAft>
              <a:buClr>
                <a:srgbClr val="000000"/>
              </a:buClr>
              <a:buSzPts val="2250"/>
              <a:buChar char="•"/>
              <a:defRPr/>
            </a:lvl8pPr>
            <a:lvl9pPr indent="-371475" lvl="8" marL="4114800" algn="l">
              <a:lnSpc>
                <a:spcPct val="100000"/>
              </a:lnSpc>
              <a:spcBef>
                <a:spcPts val="2301"/>
              </a:spcBef>
              <a:spcAft>
                <a:spcPts val="0"/>
              </a:spcAft>
              <a:buClr>
                <a:srgbClr val="000000"/>
              </a:buClr>
              <a:buSzPts val="2250"/>
              <a:buChar char="•"/>
              <a:defRPr/>
            </a:lvl9pPr>
          </a:lstStyle>
          <a:p/>
        </p:txBody>
      </p:sp>
      <p:sp>
        <p:nvSpPr>
          <p:cNvPr id="258" name="Google Shape;258;p42"/>
          <p:cNvSpPr txBox="1"/>
          <p:nvPr>
            <p:ph idx="2" type="body"/>
          </p:nvPr>
        </p:nvSpPr>
        <p:spPr>
          <a:xfrm>
            <a:off x="621507" y="410925"/>
            <a:ext cx="3833813" cy="952501"/>
          </a:xfrm>
          <a:prstGeom prst="rect">
            <a:avLst/>
          </a:prstGeom>
          <a:noFill/>
          <a:ln>
            <a:noFill/>
          </a:ln>
        </p:spPr>
        <p:txBody>
          <a:bodyPr anchorCtr="0" anchor="t" bIns="19800" lIns="19800" spcFirstLastPara="1" rIns="19800" wrap="square" tIns="19800">
            <a:normAutofit/>
          </a:bodyPr>
          <a:lstStyle>
            <a:lvl1pPr indent="-228600" lvl="0" marL="457200" algn="ctr">
              <a:lnSpc>
                <a:spcPct val="100000"/>
              </a:lnSpc>
              <a:spcBef>
                <a:spcPts val="0"/>
              </a:spcBef>
              <a:spcAft>
                <a:spcPts val="0"/>
              </a:spcAft>
              <a:buClr>
                <a:srgbClr val="426267"/>
              </a:buClr>
              <a:buSzPts val="7200"/>
              <a:buFont typeface="Montserrat Black"/>
              <a:buNone/>
              <a:defRPr sz="2800" cap="none">
                <a:solidFill>
                  <a:srgbClr val="426267"/>
                </a:solidFill>
                <a:latin typeface="Montserrat Black"/>
                <a:ea typeface="Montserrat Black"/>
                <a:cs typeface="Montserrat Black"/>
                <a:sym typeface="Montserrat Black"/>
              </a:defRPr>
            </a:lvl1pPr>
            <a:lvl2pPr indent="-371475" lvl="1" marL="914400" algn="l">
              <a:lnSpc>
                <a:spcPct val="100000"/>
              </a:lnSpc>
              <a:spcBef>
                <a:spcPts val="2301"/>
              </a:spcBef>
              <a:spcAft>
                <a:spcPts val="0"/>
              </a:spcAft>
              <a:buClr>
                <a:srgbClr val="000000"/>
              </a:buClr>
              <a:buSzPts val="2250"/>
              <a:buChar char="•"/>
              <a:defRPr/>
            </a:lvl2pPr>
            <a:lvl3pPr indent="-371475" lvl="2" marL="1371600" algn="l">
              <a:lnSpc>
                <a:spcPct val="100000"/>
              </a:lnSpc>
              <a:spcBef>
                <a:spcPts val="2301"/>
              </a:spcBef>
              <a:spcAft>
                <a:spcPts val="0"/>
              </a:spcAft>
              <a:buClr>
                <a:srgbClr val="000000"/>
              </a:buClr>
              <a:buSzPts val="2250"/>
              <a:buChar char="•"/>
              <a:defRPr/>
            </a:lvl3pPr>
            <a:lvl4pPr indent="-371475" lvl="3" marL="1828800" algn="l">
              <a:lnSpc>
                <a:spcPct val="100000"/>
              </a:lnSpc>
              <a:spcBef>
                <a:spcPts val="2301"/>
              </a:spcBef>
              <a:spcAft>
                <a:spcPts val="0"/>
              </a:spcAft>
              <a:buClr>
                <a:srgbClr val="000000"/>
              </a:buClr>
              <a:buSzPts val="2250"/>
              <a:buChar char="•"/>
              <a:defRPr/>
            </a:lvl4pPr>
            <a:lvl5pPr indent="-371475" lvl="4" marL="2286000" algn="l">
              <a:lnSpc>
                <a:spcPct val="100000"/>
              </a:lnSpc>
              <a:spcBef>
                <a:spcPts val="2301"/>
              </a:spcBef>
              <a:spcAft>
                <a:spcPts val="0"/>
              </a:spcAft>
              <a:buClr>
                <a:srgbClr val="000000"/>
              </a:buClr>
              <a:buSzPts val="2250"/>
              <a:buChar char="•"/>
              <a:defRPr/>
            </a:lvl5pPr>
            <a:lvl6pPr indent="-371475" lvl="5" marL="2743200" algn="l">
              <a:lnSpc>
                <a:spcPct val="100000"/>
              </a:lnSpc>
              <a:spcBef>
                <a:spcPts val="2301"/>
              </a:spcBef>
              <a:spcAft>
                <a:spcPts val="0"/>
              </a:spcAft>
              <a:buClr>
                <a:srgbClr val="000000"/>
              </a:buClr>
              <a:buSzPts val="2250"/>
              <a:buChar char="•"/>
              <a:defRPr/>
            </a:lvl6pPr>
            <a:lvl7pPr indent="-371475" lvl="6" marL="3200400" algn="l">
              <a:lnSpc>
                <a:spcPct val="100000"/>
              </a:lnSpc>
              <a:spcBef>
                <a:spcPts val="2301"/>
              </a:spcBef>
              <a:spcAft>
                <a:spcPts val="0"/>
              </a:spcAft>
              <a:buClr>
                <a:srgbClr val="000000"/>
              </a:buClr>
              <a:buSzPts val="2250"/>
              <a:buChar char="•"/>
              <a:defRPr/>
            </a:lvl7pPr>
            <a:lvl8pPr indent="-371475" lvl="7" marL="3657600" algn="l">
              <a:lnSpc>
                <a:spcPct val="100000"/>
              </a:lnSpc>
              <a:spcBef>
                <a:spcPts val="2301"/>
              </a:spcBef>
              <a:spcAft>
                <a:spcPts val="0"/>
              </a:spcAft>
              <a:buClr>
                <a:srgbClr val="000000"/>
              </a:buClr>
              <a:buSzPts val="2250"/>
              <a:buChar char="•"/>
              <a:defRPr/>
            </a:lvl8pPr>
            <a:lvl9pPr indent="-371475" lvl="8" marL="4114800" algn="l">
              <a:lnSpc>
                <a:spcPct val="100000"/>
              </a:lnSpc>
              <a:spcBef>
                <a:spcPts val="2301"/>
              </a:spcBef>
              <a:spcAft>
                <a:spcPts val="0"/>
              </a:spcAft>
              <a:buClr>
                <a:srgbClr val="000000"/>
              </a:buClr>
              <a:buSzPts val="2250"/>
              <a:buChar char="•"/>
              <a:defRPr/>
            </a:lvl9pPr>
          </a:lstStyle>
          <a:p/>
        </p:txBody>
      </p:sp>
      <p:sp>
        <p:nvSpPr>
          <p:cNvPr id="259" name="Google Shape;259;p42"/>
          <p:cNvSpPr txBox="1"/>
          <p:nvPr>
            <p:ph idx="12" type="sldNum"/>
          </p:nvPr>
        </p:nvSpPr>
        <p:spPr>
          <a:xfrm>
            <a:off x="4484637" y="5450417"/>
            <a:ext cx="169964" cy="178510"/>
          </a:xfrm>
          <a:prstGeom prst="rect">
            <a:avLst/>
          </a:prstGeom>
          <a:noFill/>
          <a:ln>
            <a:noFill/>
          </a:ln>
        </p:spPr>
        <p:txBody>
          <a:bodyPr anchorCtr="0" anchor="t" bIns="19800" lIns="19800" spcFirstLastPara="1" rIns="19800" wrap="square" tIns="19800">
            <a:spAutoFit/>
          </a:bodyPr>
          <a:lstStyle>
            <a:lvl1pPr indent="0" lvl="0"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260" name="Shape 260"/>
        <p:cNvGrpSpPr/>
        <p:nvPr/>
      </p:nvGrpSpPr>
      <p:grpSpPr>
        <a:xfrm>
          <a:off x="0" y="0"/>
          <a:ext cx="0" cy="0"/>
          <a:chOff x="0" y="0"/>
          <a:chExt cx="0" cy="0"/>
        </a:xfrm>
      </p:grpSpPr>
      <p:sp>
        <p:nvSpPr>
          <p:cNvPr id="261" name="Google Shape;261;p43"/>
          <p:cNvSpPr/>
          <p:nvPr>
            <p:ph idx="2" type="pic"/>
          </p:nvPr>
        </p:nvSpPr>
        <p:spPr>
          <a:xfrm>
            <a:off x="0" y="0"/>
            <a:ext cx="9144000" cy="5715001"/>
          </a:xfrm>
          <a:prstGeom prst="rect">
            <a:avLst/>
          </a:prstGeom>
          <a:noFill/>
          <a:ln>
            <a:noFill/>
          </a:ln>
        </p:spPr>
      </p:sp>
      <p:sp>
        <p:nvSpPr>
          <p:cNvPr id="262" name="Google Shape;262;p43"/>
          <p:cNvSpPr/>
          <p:nvPr/>
        </p:nvSpPr>
        <p:spPr>
          <a:xfrm>
            <a:off x="-43146" y="2577963"/>
            <a:ext cx="9230292" cy="3139228"/>
          </a:xfrm>
          <a:prstGeom prst="rect">
            <a:avLst/>
          </a:prstGeom>
          <a:gradFill>
            <a:gsLst>
              <a:gs pos="0">
                <a:srgbClr val="000000">
                  <a:alpha val="0"/>
                </a:srgbClr>
              </a:gs>
              <a:gs pos="100000">
                <a:srgbClr val="000000">
                  <a:alpha val="73333"/>
                </a:srgbClr>
              </a:gs>
            </a:gsLst>
            <a:lin ang="54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6200"/>
              <a:buFont typeface="Helvetica Neue"/>
              <a:buNone/>
            </a:pPr>
            <a:r>
              <a:t/>
            </a:r>
            <a:endParaRPr b="0" i="0" sz="2400" u="none" cap="none" strike="noStrike">
              <a:solidFill>
                <a:srgbClr val="FFFFFF"/>
              </a:solidFill>
              <a:latin typeface="Montserrat SemiBold"/>
              <a:ea typeface="Montserrat SemiBold"/>
              <a:cs typeface="Montserrat SemiBold"/>
              <a:sym typeface="Montserrat SemiBold"/>
            </a:endParaRPr>
          </a:p>
        </p:txBody>
      </p:sp>
      <p:sp>
        <p:nvSpPr>
          <p:cNvPr id="263" name="Google Shape;263;p43"/>
          <p:cNvSpPr txBox="1"/>
          <p:nvPr>
            <p:ph idx="1" type="body"/>
          </p:nvPr>
        </p:nvSpPr>
        <p:spPr>
          <a:xfrm>
            <a:off x="689265" y="4408647"/>
            <a:ext cx="7765470" cy="409343"/>
          </a:xfrm>
          <a:prstGeom prst="rect">
            <a:avLst/>
          </a:prstGeom>
          <a:noFill/>
          <a:ln>
            <a:noFill/>
          </a:ln>
        </p:spPr>
        <p:txBody>
          <a:bodyPr anchorCtr="0" anchor="ctr" bIns="19800" lIns="19800" spcFirstLastPara="1" rIns="19800" wrap="square" tIns="19800">
            <a:spAutoFit/>
          </a:bodyPr>
          <a:lstStyle>
            <a:lvl1pPr indent="-228600" lvl="0" marL="457200" algn="l">
              <a:lnSpc>
                <a:spcPct val="100000"/>
              </a:lnSpc>
              <a:spcBef>
                <a:spcPts val="0"/>
              </a:spcBef>
              <a:spcAft>
                <a:spcPts val="0"/>
              </a:spcAft>
              <a:buClr>
                <a:srgbClr val="FFFFFF"/>
              </a:buClr>
              <a:buSzPts val="6200"/>
              <a:buFont typeface="Montserrat SemiBold"/>
              <a:buNone/>
              <a:defRPr sz="2400">
                <a:solidFill>
                  <a:srgbClr val="FFFFFF"/>
                </a:solidFill>
                <a:latin typeface="Montserrat SemiBold"/>
                <a:ea typeface="Montserrat SemiBold"/>
                <a:cs typeface="Montserrat SemiBold"/>
                <a:sym typeface="Montserrat SemiBold"/>
              </a:defRPr>
            </a:lvl1pPr>
            <a:lvl2pPr indent="-371475" lvl="1" marL="914400" algn="l">
              <a:lnSpc>
                <a:spcPct val="100000"/>
              </a:lnSpc>
              <a:spcBef>
                <a:spcPts val="2301"/>
              </a:spcBef>
              <a:spcAft>
                <a:spcPts val="0"/>
              </a:spcAft>
              <a:buClr>
                <a:srgbClr val="000000"/>
              </a:buClr>
              <a:buSzPts val="2250"/>
              <a:buChar char="•"/>
              <a:defRPr/>
            </a:lvl2pPr>
            <a:lvl3pPr indent="-371475" lvl="2" marL="1371600" algn="l">
              <a:lnSpc>
                <a:spcPct val="100000"/>
              </a:lnSpc>
              <a:spcBef>
                <a:spcPts val="2301"/>
              </a:spcBef>
              <a:spcAft>
                <a:spcPts val="0"/>
              </a:spcAft>
              <a:buClr>
                <a:srgbClr val="000000"/>
              </a:buClr>
              <a:buSzPts val="2250"/>
              <a:buChar char="•"/>
              <a:defRPr/>
            </a:lvl3pPr>
            <a:lvl4pPr indent="-371475" lvl="3" marL="1828800" algn="l">
              <a:lnSpc>
                <a:spcPct val="100000"/>
              </a:lnSpc>
              <a:spcBef>
                <a:spcPts val="2301"/>
              </a:spcBef>
              <a:spcAft>
                <a:spcPts val="0"/>
              </a:spcAft>
              <a:buClr>
                <a:srgbClr val="000000"/>
              </a:buClr>
              <a:buSzPts val="2250"/>
              <a:buChar char="•"/>
              <a:defRPr/>
            </a:lvl4pPr>
            <a:lvl5pPr indent="-371475" lvl="4" marL="2286000" algn="l">
              <a:lnSpc>
                <a:spcPct val="100000"/>
              </a:lnSpc>
              <a:spcBef>
                <a:spcPts val="2301"/>
              </a:spcBef>
              <a:spcAft>
                <a:spcPts val="0"/>
              </a:spcAft>
              <a:buClr>
                <a:srgbClr val="000000"/>
              </a:buClr>
              <a:buSzPts val="2250"/>
              <a:buChar char="•"/>
              <a:defRPr/>
            </a:lvl5pPr>
            <a:lvl6pPr indent="-371475" lvl="5" marL="2743200" algn="l">
              <a:lnSpc>
                <a:spcPct val="100000"/>
              </a:lnSpc>
              <a:spcBef>
                <a:spcPts val="2301"/>
              </a:spcBef>
              <a:spcAft>
                <a:spcPts val="0"/>
              </a:spcAft>
              <a:buClr>
                <a:srgbClr val="000000"/>
              </a:buClr>
              <a:buSzPts val="2250"/>
              <a:buChar char="•"/>
              <a:defRPr/>
            </a:lvl6pPr>
            <a:lvl7pPr indent="-371475" lvl="6" marL="3200400" algn="l">
              <a:lnSpc>
                <a:spcPct val="100000"/>
              </a:lnSpc>
              <a:spcBef>
                <a:spcPts val="2301"/>
              </a:spcBef>
              <a:spcAft>
                <a:spcPts val="0"/>
              </a:spcAft>
              <a:buClr>
                <a:srgbClr val="000000"/>
              </a:buClr>
              <a:buSzPts val="2250"/>
              <a:buChar char="•"/>
              <a:defRPr/>
            </a:lvl7pPr>
            <a:lvl8pPr indent="-371475" lvl="7" marL="3657600" algn="l">
              <a:lnSpc>
                <a:spcPct val="100000"/>
              </a:lnSpc>
              <a:spcBef>
                <a:spcPts val="2301"/>
              </a:spcBef>
              <a:spcAft>
                <a:spcPts val="0"/>
              </a:spcAft>
              <a:buClr>
                <a:srgbClr val="000000"/>
              </a:buClr>
              <a:buSzPts val="2250"/>
              <a:buChar char="•"/>
              <a:defRPr/>
            </a:lvl8pPr>
            <a:lvl9pPr indent="-371475" lvl="8" marL="4114800" algn="l">
              <a:lnSpc>
                <a:spcPct val="100000"/>
              </a:lnSpc>
              <a:spcBef>
                <a:spcPts val="2301"/>
              </a:spcBef>
              <a:spcAft>
                <a:spcPts val="0"/>
              </a:spcAft>
              <a:buClr>
                <a:srgbClr val="000000"/>
              </a:buClr>
              <a:buSzPts val="2250"/>
              <a:buChar char="•"/>
              <a:defRPr/>
            </a:lvl9pPr>
          </a:lstStyle>
          <a:p/>
        </p:txBody>
      </p:sp>
      <p:sp>
        <p:nvSpPr>
          <p:cNvPr id="264" name="Google Shape;264;p43"/>
          <p:cNvSpPr txBox="1"/>
          <p:nvPr/>
        </p:nvSpPr>
        <p:spPr>
          <a:xfrm>
            <a:off x="737017" y="5195567"/>
            <a:ext cx="7158638" cy="317010"/>
          </a:xfrm>
          <a:prstGeom prst="rect">
            <a:avLst/>
          </a:prstGeom>
          <a:noFill/>
          <a:ln>
            <a:noFill/>
          </a:ln>
        </p:spPr>
        <p:txBody>
          <a:bodyPr anchorCtr="0" anchor="ctr" bIns="19800" lIns="19800" spcFirstLastPara="1" rIns="19800" wrap="square" tIns="19800">
            <a:spAutoFit/>
          </a:bodyPr>
          <a:lstStyle/>
          <a:p>
            <a:pPr indent="0" lvl="0" marL="0" marR="0" rtl="0" algn="l">
              <a:lnSpc>
                <a:spcPct val="100000"/>
              </a:lnSpc>
              <a:spcBef>
                <a:spcPts val="0"/>
              </a:spcBef>
              <a:spcAft>
                <a:spcPts val="0"/>
              </a:spcAft>
              <a:buClr>
                <a:srgbClr val="FFFFFF"/>
              </a:buClr>
              <a:buSzPts val="2300"/>
              <a:buFont typeface="Montserrat"/>
              <a:buNone/>
            </a:pPr>
            <a:r>
              <a:rPr b="0" i="0" lang="en-US" sz="900" u="none" cap="none" strike="noStrike">
                <a:solidFill>
                  <a:srgbClr val="FFFFFF"/>
                </a:solidFill>
                <a:latin typeface="Montserrat"/>
                <a:ea typeface="Montserrat"/>
                <a:cs typeface="Montserrat"/>
                <a:sym typeface="Montserrat"/>
              </a:rPr>
              <a:t>Photo attribution: Identiverse 2018 - </a:t>
            </a:r>
            <a:r>
              <a:rPr b="0" i="0" lang="en-US" sz="900" u="sng" cap="none" strike="noStrike">
                <a:solidFill>
                  <a:srgbClr val="FFFFFF"/>
                </a:solidFill>
                <a:latin typeface="Montserrat"/>
                <a:ea typeface="Montserrat"/>
                <a:cs typeface="Montserrat"/>
                <a:sym typeface="Montserrat"/>
                <a:hlinkClick r:id="rId2">
                  <a:extLst>
                    <a:ext uri="{A12FA001-AC4F-418D-AE19-62706E023703}">
                      <ahyp:hlinkClr val="tx"/>
                    </a:ext>
                  </a:extLst>
                </a:hlinkClick>
              </a:rPr>
              <a:t>Brian Campbell</a:t>
            </a:r>
            <a:r>
              <a:rPr b="0" i="0" lang="en-US" sz="900" u="none" cap="none" strike="noStrike">
                <a:solidFill>
                  <a:srgbClr val="FFFFFF"/>
                </a:solidFill>
                <a:latin typeface="Montserrat"/>
                <a:ea typeface="Montserrat"/>
                <a:cs typeface="Montserrat"/>
                <a:sym typeface="Montserrat"/>
              </a:rPr>
              <a:t> - </a:t>
            </a:r>
            <a:r>
              <a:rPr b="0" i="0" lang="en-US" sz="900" u="sng" cap="none" strike="noStrike">
                <a:solidFill>
                  <a:srgbClr val="FFFFFF"/>
                </a:solidFill>
                <a:latin typeface="Montserrat"/>
                <a:ea typeface="Montserrat"/>
                <a:cs typeface="Montserrat"/>
                <a:sym typeface="Montserrat"/>
                <a:hlinkClick r:id="rId3">
                  <a:extLst>
                    <a:ext uri="{A12FA001-AC4F-418D-AE19-62706E023703}">
                      <ahyp:hlinkClr val="tx"/>
                    </a:ext>
                  </a:extLst>
                </a:hlinkClick>
              </a:rPr>
              <a:t>https://www.flickr.com/photos/brian-d-campbell/albums/72157696996928481</a:t>
            </a:r>
            <a:endParaRPr b="0" i="0" sz="500" u="none" cap="none" strike="noStrike">
              <a:solidFill>
                <a:srgbClr val="000000"/>
              </a:solidFill>
              <a:latin typeface="Arial"/>
              <a:ea typeface="Arial"/>
              <a:cs typeface="Arial"/>
              <a:sym typeface="Arial"/>
            </a:endParaRPr>
          </a:p>
        </p:txBody>
      </p:sp>
      <p:sp>
        <p:nvSpPr>
          <p:cNvPr id="265" name="Google Shape;265;p43"/>
          <p:cNvSpPr txBox="1"/>
          <p:nvPr>
            <p:ph idx="12" type="sldNum"/>
          </p:nvPr>
        </p:nvSpPr>
        <p:spPr>
          <a:xfrm>
            <a:off x="4484637" y="5450417"/>
            <a:ext cx="169964" cy="178510"/>
          </a:xfrm>
          <a:prstGeom prst="rect">
            <a:avLst/>
          </a:prstGeom>
          <a:noFill/>
          <a:ln>
            <a:noFill/>
          </a:ln>
        </p:spPr>
        <p:txBody>
          <a:bodyPr anchorCtr="0" anchor="t" bIns="19800" lIns="19800" spcFirstLastPara="1" rIns="19800" wrap="square" tIns="19800">
            <a:spAutoFit/>
          </a:bodyPr>
          <a:lstStyle>
            <a:lvl1pPr indent="0" lvl="0"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38" name="Shape 38"/>
        <p:cNvGrpSpPr/>
        <p:nvPr/>
      </p:nvGrpSpPr>
      <p:grpSpPr>
        <a:xfrm>
          <a:off x="0" y="0"/>
          <a:ext cx="0" cy="0"/>
          <a:chOff x="0" y="0"/>
          <a:chExt cx="0" cy="0"/>
        </a:xfrm>
      </p:grpSpPr>
      <p:sp>
        <p:nvSpPr>
          <p:cNvPr id="39" name="Google Shape;39;p31"/>
          <p:cNvSpPr/>
          <p:nvPr/>
        </p:nvSpPr>
        <p:spPr>
          <a:xfrm>
            <a:off x="0" y="-6876"/>
            <a:ext cx="9194138" cy="5721875"/>
          </a:xfrm>
          <a:prstGeom prst="rect">
            <a:avLst/>
          </a:prstGeom>
          <a:solidFill>
            <a:schemeClr val="accent5"/>
          </a:solidFill>
          <a:ln cap="flat" cmpd="sng" w="9525">
            <a:solidFill>
              <a:schemeClr val="accent1"/>
            </a:solidFill>
            <a:prstDash val="solid"/>
            <a:miter lim="800000"/>
            <a:headEnd len="sm" w="sm" type="none"/>
            <a:tailEnd len="sm" w="sm" type="none"/>
          </a:ln>
        </p:spPr>
        <p:txBody>
          <a:bodyPr anchorCtr="0" anchor="ctr" bIns="17825" lIns="35650" spcFirstLastPara="1" rIns="35650" wrap="square" tIns="17825">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nvGrpSpPr>
          <p:cNvPr id="40" name="Google Shape;40;p31"/>
          <p:cNvGrpSpPr/>
          <p:nvPr/>
        </p:nvGrpSpPr>
        <p:grpSpPr>
          <a:xfrm flipH="1" rot="10800000">
            <a:off x="5168067" y="-209"/>
            <a:ext cx="3975933" cy="5721875"/>
            <a:chOff x="13721323" y="-77956"/>
            <a:chExt cx="10662677" cy="13810458"/>
          </a:xfrm>
        </p:grpSpPr>
        <p:grpSp>
          <p:nvGrpSpPr>
            <p:cNvPr id="41" name="Google Shape;41;p31"/>
            <p:cNvGrpSpPr/>
            <p:nvPr/>
          </p:nvGrpSpPr>
          <p:grpSpPr>
            <a:xfrm>
              <a:off x="13721323" y="-77956"/>
              <a:ext cx="10662676" cy="13810458"/>
              <a:chOff x="13814245" y="-77956"/>
              <a:chExt cx="10662676" cy="13810458"/>
            </a:xfrm>
          </p:grpSpPr>
          <p:cxnSp>
            <p:nvCxnSpPr>
              <p:cNvPr id="42" name="Google Shape;42;p31"/>
              <p:cNvCxnSpPr/>
              <p:nvPr/>
            </p:nvCxnSpPr>
            <p:spPr>
              <a:xfrm rot="10800000">
                <a:off x="13838687" y="-61867"/>
                <a:ext cx="10613792" cy="6880385"/>
              </a:xfrm>
              <a:prstGeom prst="straightConnector1">
                <a:avLst/>
              </a:prstGeom>
              <a:noFill/>
              <a:ln cap="flat" cmpd="sng" w="19050">
                <a:solidFill>
                  <a:srgbClr val="DF8E0E"/>
                </a:solidFill>
                <a:prstDash val="solid"/>
                <a:miter lim="800000"/>
                <a:headEnd len="sm" w="sm" type="none"/>
                <a:tailEnd len="sm" w="sm" type="none"/>
              </a:ln>
            </p:spPr>
          </p:cxnSp>
          <p:cxnSp>
            <p:nvCxnSpPr>
              <p:cNvPr id="43" name="Google Shape;43;p31"/>
              <p:cNvCxnSpPr/>
              <p:nvPr/>
            </p:nvCxnSpPr>
            <p:spPr>
              <a:xfrm>
                <a:off x="13814245" y="-77956"/>
                <a:ext cx="10662676" cy="13810458"/>
              </a:xfrm>
              <a:prstGeom prst="straightConnector1">
                <a:avLst/>
              </a:prstGeom>
              <a:noFill/>
              <a:ln cap="flat" cmpd="sng" w="19050">
                <a:solidFill>
                  <a:srgbClr val="DF8E0E"/>
                </a:solidFill>
                <a:prstDash val="solid"/>
                <a:miter lim="800000"/>
                <a:headEnd len="sm" w="sm" type="none"/>
                <a:tailEnd len="sm" w="sm" type="none"/>
              </a:ln>
            </p:spPr>
          </p:cxnSp>
        </p:grpSp>
        <p:grpSp>
          <p:nvGrpSpPr>
            <p:cNvPr id="44" name="Google Shape;44;p31"/>
            <p:cNvGrpSpPr/>
            <p:nvPr/>
          </p:nvGrpSpPr>
          <p:grpSpPr>
            <a:xfrm flipH="1" rot="10800000">
              <a:off x="13745766" y="-61958"/>
              <a:ext cx="10638234" cy="13793956"/>
              <a:chOff x="13814245" y="-15998"/>
              <a:chExt cx="10638234" cy="13793956"/>
            </a:xfrm>
          </p:grpSpPr>
          <p:cxnSp>
            <p:nvCxnSpPr>
              <p:cNvPr id="45" name="Google Shape;45;p31"/>
              <p:cNvCxnSpPr/>
              <p:nvPr/>
            </p:nvCxnSpPr>
            <p:spPr>
              <a:xfrm rot="10800000">
                <a:off x="13814245" y="-15998"/>
                <a:ext cx="10638234" cy="6912976"/>
              </a:xfrm>
              <a:prstGeom prst="straightConnector1">
                <a:avLst/>
              </a:prstGeom>
              <a:noFill/>
              <a:ln cap="flat" cmpd="sng" w="19050">
                <a:solidFill>
                  <a:srgbClr val="DF8E0E"/>
                </a:solidFill>
                <a:prstDash val="solid"/>
                <a:miter lim="800000"/>
                <a:headEnd len="sm" w="sm" type="none"/>
                <a:tailEnd len="sm" w="sm" type="none"/>
              </a:ln>
            </p:spPr>
          </p:cxnSp>
          <p:cxnSp>
            <p:nvCxnSpPr>
              <p:cNvPr id="46" name="Google Shape;46;p31"/>
              <p:cNvCxnSpPr/>
              <p:nvPr/>
            </p:nvCxnSpPr>
            <p:spPr>
              <a:xfrm>
                <a:off x="13814245" y="-15998"/>
                <a:ext cx="10638234" cy="13793956"/>
              </a:xfrm>
              <a:prstGeom prst="straightConnector1">
                <a:avLst/>
              </a:prstGeom>
              <a:noFill/>
              <a:ln cap="flat" cmpd="sng" w="19050">
                <a:solidFill>
                  <a:srgbClr val="DF8E0E"/>
                </a:solidFill>
                <a:prstDash val="solid"/>
                <a:miter lim="800000"/>
                <a:headEnd len="sm" w="sm" type="none"/>
                <a:tailEnd len="sm" w="sm" type="none"/>
              </a:ln>
            </p:spPr>
          </p:cxnSp>
        </p:grpSp>
      </p:grpSp>
      <p:sp>
        <p:nvSpPr>
          <p:cNvPr id="47" name="Google Shape;47;p31"/>
          <p:cNvSpPr txBox="1"/>
          <p:nvPr>
            <p:ph type="title"/>
          </p:nvPr>
        </p:nvSpPr>
        <p:spPr>
          <a:xfrm>
            <a:off x="359482" y="3213101"/>
            <a:ext cx="6496232" cy="640196"/>
          </a:xfrm>
          <a:prstGeom prst="rect">
            <a:avLst/>
          </a:prstGeom>
          <a:noFill/>
          <a:ln>
            <a:noFill/>
          </a:ln>
        </p:spPr>
        <p:txBody>
          <a:bodyPr anchorCtr="0" anchor="b" bIns="45700" lIns="91425" spcFirstLastPara="1" rIns="91425" wrap="square" tIns="45700">
            <a:noAutofit/>
          </a:bodyPr>
          <a:lstStyle>
            <a:lvl1pPr lvl="0" algn="l">
              <a:lnSpc>
                <a:spcPct val="96774"/>
              </a:lnSpc>
              <a:spcBef>
                <a:spcPts val="0"/>
              </a:spcBef>
              <a:spcAft>
                <a:spcPts val="0"/>
              </a:spcAft>
              <a:buClr>
                <a:schemeClr val="lt1"/>
              </a:buClr>
              <a:buSzPts val="6200"/>
              <a:buFont typeface="Helvetica Neue"/>
              <a:buNone/>
              <a:defRPr b="0"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1"/>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DF8E0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DF8E0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1"/>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800" u="none" cap="none" strike="noStrike">
                <a:solidFill>
                  <a:srgbClr val="DF8E0E"/>
                </a:solidFill>
                <a:latin typeface="Helvetica Neue"/>
                <a:ea typeface="Helvetica Neue"/>
                <a:cs typeface="Helvetica Neue"/>
                <a:sym typeface="Helvetica Neue"/>
              </a:defRPr>
            </a:lvl1pPr>
            <a:lvl2pPr indent="0" lvl="1" marL="0" algn="r">
              <a:lnSpc>
                <a:spcPct val="100000"/>
              </a:lnSpc>
              <a:spcBef>
                <a:spcPts val="0"/>
              </a:spcBef>
              <a:spcAft>
                <a:spcPts val="0"/>
              </a:spcAft>
              <a:buNone/>
              <a:defRPr b="0" i="0" sz="800" u="none" cap="none" strike="noStrike">
                <a:solidFill>
                  <a:srgbClr val="DF8E0E"/>
                </a:solidFill>
                <a:latin typeface="Helvetica Neue"/>
                <a:ea typeface="Helvetica Neue"/>
                <a:cs typeface="Helvetica Neue"/>
                <a:sym typeface="Helvetica Neue"/>
              </a:defRPr>
            </a:lvl2pPr>
            <a:lvl3pPr indent="0" lvl="2" marL="0" algn="r">
              <a:lnSpc>
                <a:spcPct val="100000"/>
              </a:lnSpc>
              <a:spcBef>
                <a:spcPts val="0"/>
              </a:spcBef>
              <a:spcAft>
                <a:spcPts val="0"/>
              </a:spcAft>
              <a:buNone/>
              <a:defRPr b="0" i="0" sz="800" u="none" cap="none" strike="noStrike">
                <a:solidFill>
                  <a:srgbClr val="DF8E0E"/>
                </a:solidFill>
                <a:latin typeface="Helvetica Neue"/>
                <a:ea typeface="Helvetica Neue"/>
                <a:cs typeface="Helvetica Neue"/>
                <a:sym typeface="Helvetica Neue"/>
              </a:defRPr>
            </a:lvl3pPr>
            <a:lvl4pPr indent="0" lvl="3" marL="0" algn="r">
              <a:lnSpc>
                <a:spcPct val="100000"/>
              </a:lnSpc>
              <a:spcBef>
                <a:spcPts val="0"/>
              </a:spcBef>
              <a:spcAft>
                <a:spcPts val="0"/>
              </a:spcAft>
              <a:buNone/>
              <a:defRPr b="0" i="0" sz="800" u="none" cap="none" strike="noStrike">
                <a:solidFill>
                  <a:srgbClr val="DF8E0E"/>
                </a:solidFill>
                <a:latin typeface="Helvetica Neue"/>
                <a:ea typeface="Helvetica Neue"/>
                <a:cs typeface="Helvetica Neue"/>
                <a:sym typeface="Helvetica Neue"/>
              </a:defRPr>
            </a:lvl4pPr>
            <a:lvl5pPr indent="0" lvl="4" marL="0" algn="r">
              <a:lnSpc>
                <a:spcPct val="100000"/>
              </a:lnSpc>
              <a:spcBef>
                <a:spcPts val="0"/>
              </a:spcBef>
              <a:spcAft>
                <a:spcPts val="0"/>
              </a:spcAft>
              <a:buNone/>
              <a:defRPr b="0" i="0" sz="800" u="none" cap="none" strike="noStrike">
                <a:solidFill>
                  <a:srgbClr val="DF8E0E"/>
                </a:solidFill>
                <a:latin typeface="Helvetica Neue"/>
                <a:ea typeface="Helvetica Neue"/>
                <a:cs typeface="Helvetica Neue"/>
                <a:sym typeface="Helvetica Neue"/>
              </a:defRPr>
            </a:lvl5pPr>
            <a:lvl6pPr indent="0" lvl="5" marL="0" algn="r">
              <a:lnSpc>
                <a:spcPct val="100000"/>
              </a:lnSpc>
              <a:spcBef>
                <a:spcPts val="0"/>
              </a:spcBef>
              <a:spcAft>
                <a:spcPts val="0"/>
              </a:spcAft>
              <a:buNone/>
              <a:defRPr b="0" i="0" sz="800" u="none" cap="none" strike="noStrike">
                <a:solidFill>
                  <a:srgbClr val="DF8E0E"/>
                </a:solidFill>
                <a:latin typeface="Helvetica Neue"/>
                <a:ea typeface="Helvetica Neue"/>
                <a:cs typeface="Helvetica Neue"/>
                <a:sym typeface="Helvetica Neue"/>
              </a:defRPr>
            </a:lvl6pPr>
            <a:lvl7pPr indent="0" lvl="6" marL="0" algn="r">
              <a:lnSpc>
                <a:spcPct val="100000"/>
              </a:lnSpc>
              <a:spcBef>
                <a:spcPts val="0"/>
              </a:spcBef>
              <a:spcAft>
                <a:spcPts val="0"/>
              </a:spcAft>
              <a:buNone/>
              <a:defRPr b="0" i="0" sz="800" u="none" cap="none" strike="noStrike">
                <a:solidFill>
                  <a:srgbClr val="DF8E0E"/>
                </a:solidFill>
                <a:latin typeface="Helvetica Neue"/>
                <a:ea typeface="Helvetica Neue"/>
                <a:cs typeface="Helvetica Neue"/>
                <a:sym typeface="Helvetica Neue"/>
              </a:defRPr>
            </a:lvl7pPr>
            <a:lvl8pPr indent="0" lvl="7" marL="0" algn="r">
              <a:lnSpc>
                <a:spcPct val="100000"/>
              </a:lnSpc>
              <a:spcBef>
                <a:spcPts val="0"/>
              </a:spcBef>
              <a:spcAft>
                <a:spcPts val="0"/>
              </a:spcAft>
              <a:buNone/>
              <a:defRPr b="0" i="0" sz="800" u="none" cap="none" strike="noStrike">
                <a:solidFill>
                  <a:srgbClr val="DF8E0E"/>
                </a:solidFill>
                <a:latin typeface="Helvetica Neue"/>
                <a:ea typeface="Helvetica Neue"/>
                <a:cs typeface="Helvetica Neue"/>
                <a:sym typeface="Helvetica Neue"/>
              </a:defRPr>
            </a:lvl8pPr>
            <a:lvl9pPr indent="0" lvl="8" marL="0" algn="r">
              <a:lnSpc>
                <a:spcPct val="100000"/>
              </a:lnSpc>
              <a:spcBef>
                <a:spcPts val="0"/>
              </a:spcBef>
              <a:spcAft>
                <a:spcPts val="0"/>
              </a:spcAft>
              <a:buNone/>
              <a:defRPr b="0" i="0" sz="800" u="none" cap="none" strike="noStrike">
                <a:solidFill>
                  <a:srgbClr val="DF8E0E"/>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pos="288">
          <p15:clr>
            <a:srgbClr val="FBAE40"/>
          </p15:clr>
        </p15:guide>
        <p15:guide id="4" orient="horz" pos="15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51" name="Shape 51"/>
        <p:cNvGrpSpPr/>
        <p:nvPr/>
      </p:nvGrpSpPr>
      <p:grpSpPr>
        <a:xfrm>
          <a:off x="0" y="0"/>
          <a:ext cx="0" cy="0"/>
          <a:chOff x="0" y="0"/>
          <a:chExt cx="0" cy="0"/>
        </a:xfrm>
      </p:grpSpPr>
      <p:sp>
        <p:nvSpPr>
          <p:cNvPr id="52" name="Google Shape;52;p32"/>
          <p:cNvSpPr/>
          <p:nvPr/>
        </p:nvSpPr>
        <p:spPr>
          <a:xfrm>
            <a:off x="0" y="0"/>
            <a:ext cx="9194138" cy="5721875"/>
          </a:xfrm>
          <a:prstGeom prst="rect">
            <a:avLst/>
          </a:prstGeom>
          <a:solidFill>
            <a:schemeClr val="accent6"/>
          </a:solidFill>
          <a:ln cap="flat" cmpd="sng" w="9525">
            <a:solidFill>
              <a:schemeClr val="accent1"/>
            </a:solidFill>
            <a:prstDash val="solid"/>
            <a:miter lim="800000"/>
            <a:headEnd len="sm" w="sm" type="none"/>
            <a:tailEnd len="sm" w="sm" type="none"/>
          </a:ln>
        </p:spPr>
        <p:txBody>
          <a:bodyPr anchorCtr="0" anchor="ctr" bIns="17825" lIns="35650" spcFirstLastPara="1" rIns="35650" wrap="square" tIns="17825">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nvGrpSpPr>
          <p:cNvPr id="53" name="Google Shape;53;p32"/>
          <p:cNvGrpSpPr/>
          <p:nvPr/>
        </p:nvGrpSpPr>
        <p:grpSpPr>
          <a:xfrm flipH="1" rot="10800000">
            <a:off x="5168067" y="-209"/>
            <a:ext cx="3975933" cy="5721875"/>
            <a:chOff x="13721323" y="-77956"/>
            <a:chExt cx="10662677" cy="13810458"/>
          </a:xfrm>
        </p:grpSpPr>
        <p:grpSp>
          <p:nvGrpSpPr>
            <p:cNvPr id="54" name="Google Shape;54;p32"/>
            <p:cNvGrpSpPr/>
            <p:nvPr/>
          </p:nvGrpSpPr>
          <p:grpSpPr>
            <a:xfrm>
              <a:off x="13721323" y="-77956"/>
              <a:ext cx="10662676" cy="13810458"/>
              <a:chOff x="13814245" y="-77956"/>
              <a:chExt cx="10662676" cy="13810458"/>
            </a:xfrm>
          </p:grpSpPr>
          <p:cxnSp>
            <p:nvCxnSpPr>
              <p:cNvPr id="55" name="Google Shape;55;p32"/>
              <p:cNvCxnSpPr/>
              <p:nvPr/>
            </p:nvCxnSpPr>
            <p:spPr>
              <a:xfrm rot="10800000">
                <a:off x="13838687" y="-61867"/>
                <a:ext cx="10613792" cy="6880385"/>
              </a:xfrm>
              <a:prstGeom prst="straightConnector1">
                <a:avLst/>
              </a:prstGeom>
              <a:noFill/>
              <a:ln cap="flat" cmpd="sng" w="19050">
                <a:solidFill>
                  <a:srgbClr val="BA4E1E"/>
                </a:solidFill>
                <a:prstDash val="solid"/>
                <a:miter lim="800000"/>
                <a:headEnd len="sm" w="sm" type="none"/>
                <a:tailEnd len="sm" w="sm" type="none"/>
              </a:ln>
            </p:spPr>
          </p:cxnSp>
          <p:cxnSp>
            <p:nvCxnSpPr>
              <p:cNvPr id="56" name="Google Shape;56;p32"/>
              <p:cNvCxnSpPr/>
              <p:nvPr/>
            </p:nvCxnSpPr>
            <p:spPr>
              <a:xfrm>
                <a:off x="13814245" y="-77956"/>
                <a:ext cx="10662676" cy="13810458"/>
              </a:xfrm>
              <a:prstGeom prst="straightConnector1">
                <a:avLst/>
              </a:prstGeom>
              <a:noFill/>
              <a:ln cap="flat" cmpd="sng" w="19050">
                <a:solidFill>
                  <a:srgbClr val="BA4E1E"/>
                </a:solidFill>
                <a:prstDash val="solid"/>
                <a:miter lim="800000"/>
                <a:headEnd len="sm" w="sm" type="none"/>
                <a:tailEnd len="sm" w="sm" type="none"/>
              </a:ln>
            </p:spPr>
          </p:cxnSp>
        </p:grpSp>
        <p:grpSp>
          <p:nvGrpSpPr>
            <p:cNvPr id="57" name="Google Shape;57;p32"/>
            <p:cNvGrpSpPr/>
            <p:nvPr/>
          </p:nvGrpSpPr>
          <p:grpSpPr>
            <a:xfrm flipH="1" rot="10800000">
              <a:off x="13745766" y="-61958"/>
              <a:ext cx="10638234" cy="13793956"/>
              <a:chOff x="13814245" y="-15998"/>
              <a:chExt cx="10638234" cy="13793956"/>
            </a:xfrm>
          </p:grpSpPr>
          <p:cxnSp>
            <p:nvCxnSpPr>
              <p:cNvPr id="58" name="Google Shape;58;p32"/>
              <p:cNvCxnSpPr/>
              <p:nvPr/>
            </p:nvCxnSpPr>
            <p:spPr>
              <a:xfrm rot="10800000">
                <a:off x="13814245" y="-15998"/>
                <a:ext cx="10638234" cy="6912976"/>
              </a:xfrm>
              <a:prstGeom prst="straightConnector1">
                <a:avLst/>
              </a:prstGeom>
              <a:noFill/>
              <a:ln cap="flat" cmpd="sng" w="19050">
                <a:solidFill>
                  <a:srgbClr val="BA4E1E"/>
                </a:solidFill>
                <a:prstDash val="solid"/>
                <a:miter lim="800000"/>
                <a:headEnd len="sm" w="sm" type="none"/>
                <a:tailEnd len="sm" w="sm" type="none"/>
              </a:ln>
            </p:spPr>
          </p:cxnSp>
          <p:cxnSp>
            <p:nvCxnSpPr>
              <p:cNvPr id="59" name="Google Shape;59;p32"/>
              <p:cNvCxnSpPr/>
              <p:nvPr/>
            </p:nvCxnSpPr>
            <p:spPr>
              <a:xfrm>
                <a:off x="13814245" y="-15998"/>
                <a:ext cx="10638234" cy="13793956"/>
              </a:xfrm>
              <a:prstGeom prst="straightConnector1">
                <a:avLst/>
              </a:prstGeom>
              <a:noFill/>
              <a:ln cap="flat" cmpd="sng" w="19050">
                <a:solidFill>
                  <a:srgbClr val="BA4E1E"/>
                </a:solidFill>
                <a:prstDash val="solid"/>
                <a:miter lim="800000"/>
                <a:headEnd len="sm" w="sm" type="none"/>
                <a:tailEnd len="sm" w="sm" type="none"/>
              </a:ln>
            </p:spPr>
          </p:cxnSp>
        </p:grpSp>
      </p:grpSp>
      <p:sp>
        <p:nvSpPr>
          <p:cNvPr id="60" name="Google Shape;60;p32"/>
          <p:cNvSpPr txBox="1"/>
          <p:nvPr>
            <p:ph type="title"/>
          </p:nvPr>
        </p:nvSpPr>
        <p:spPr>
          <a:xfrm>
            <a:off x="359482" y="3213101"/>
            <a:ext cx="6496232" cy="640196"/>
          </a:xfrm>
          <a:prstGeom prst="rect">
            <a:avLst/>
          </a:prstGeom>
          <a:noFill/>
          <a:ln>
            <a:noFill/>
          </a:ln>
        </p:spPr>
        <p:txBody>
          <a:bodyPr anchorCtr="0" anchor="b" bIns="45700" lIns="91425" spcFirstLastPara="1" rIns="91425" wrap="square" tIns="45700">
            <a:noAutofit/>
          </a:bodyPr>
          <a:lstStyle>
            <a:lvl1pPr lvl="0" algn="l">
              <a:lnSpc>
                <a:spcPct val="96774"/>
              </a:lnSpc>
              <a:spcBef>
                <a:spcPts val="0"/>
              </a:spcBef>
              <a:spcAft>
                <a:spcPts val="0"/>
              </a:spcAft>
              <a:buClr>
                <a:schemeClr val="lt1"/>
              </a:buClr>
              <a:buSzPts val="6200"/>
              <a:buFont typeface="Helvetica Neue"/>
              <a:buNone/>
              <a:defRPr b="0"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2"/>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A6451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2"/>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A6451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800" u="none" cap="none" strike="noStrike">
                <a:solidFill>
                  <a:srgbClr val="A6451B"/>
                </a:solidFill>
                <a:latin typeface="Helvetica Neue"/>
                <a:ea typeface="Helvetica Neue"/>
                <a:cs typeface="Helvetica Neue"/>
                <a:sym typeface="Helvetica Neue"/>
              </a:defRPr>
            </a:lvl1pPr>
            <a:lvl2pPr indent="0" lvl="1" marL="0" algn="r">
              <a:lnSpc>
                <a:spcPct val="100000"/>
              </a:lnSpc>
              <a:spcBef>
                <a:spcPts val="0"/>
              </a:spcBef>
              <a:spcAft>
                <a:spcPts val="0"/>
              </a:spcAft>
              <a:buNone/>
              <a:defRPr b="0" i="0" sz="800" u="none" cap="none" strike="noStrike">
                <a:solidFill>
                  <a:srgbClr val="A6451B"/>
                </a:solidFill>
                <a:latin typeface="Helvetica Neue"/>
                <a:ea typeface="Helvetica Neue"/>
                <a:cs typeface="Helvetica Neue"/>
                <a:sym typeface="Helvetica Neue"/>
              </a:defRPr>
            </a:lvl2pPr>
            <a:lvl3pPr indent="0" lvl="2" marL="0" algn="r">
              <a:lnSpc>
                <a:spcPct val="100000"/>
              </a:lnSpc>
              <a:spcBef>
                <a:spcPts val="0"/>
              </a:spcBef>
              <a:spcAft>
                <a:spcPts val="0"/>
              </a:spcAft>
              <a:buNone/>
              <a:defRPr b="0" i="0" sz="800" u="none" cap="none" strike="noStrike">
                <a:solidFill>
                  <a:srgbClr val="A6451B"/>
                </a:solidFill>
                <a:latin typeface="Helvetica Neue"/>
                <a:ea typeface="Helvetica Neue"/>
                <a:cs typeface="Helvetica Neue"/>
                <a:sym typeface="Helvetica Neue"/>
              </a:defRPr>
            </a:lvl3pPr>
            <a:lvl4pPr indent="0" lvl="3" marL="0" algn="r">
              <a:lnSpc>
                <a:spcPct val="100000"/>
              </a:lnSpc>
              <a:spcBef>
                <a:spcPts val="0"/>
              </a:spcBef>
              <a:spcAft>
                <a:spcPts val="0"/>
              </a:spcAft>
              <a:buNone/>
              <a:defRPr b="0" i="0" sz="800" u="none" cap="none" strike="noStrike">
                <a:solidFill>
                  <a:srgbClr val="A6451B"/>
                </a:solidFill>
                <a:latin typeface="Helvetica Neue"/>
                <a:ea typeface="Helvetica Neue"/>
                <a:cs typeface="Helvetica Neue"/>
                <a:sym typeface="Helvetica Neue"/>
              </a:defRPr>
            </a:lvl4pPr>
            <a:lvl5pPr indent="0" lvl="4" marL="0" algn="r">
              <a:lnSpc>
                <a:spcPct val="100000"/>
              </a:lnSpc>
              <a:spcBef>
                <a:spcPts val="0"/>
              </a:spcBef>
              <a:spcAft>
                <a:spcPts val="0"/>
              </a:spcAft>
              <a:buNone/>
              <a:defRPr b="0" i="0" sz="800" u="none" cap="none" strike="noStrike">
                <a:solidFill>
                  <a:srgbClr val="A6451B"/>
                </a:solidFill>
                <a:latin typeface="Helvetica Neue"/>
                <a:ea typeface="Helvetica Neue"/>
                <a:cs typeface="Helvetica Neue"/>
                <a:sym typeface="Helvetica Neue"/>
              </a:defRPr>
            </a:lvl5pPr>
            <a:lvl6pPr indent="0" lvl="5" marL="0" algn="r">
              <a:lnSpc>
                <a:spcPct val="100000"/>
              </a:lnSpc>
              <a:spcBef>
                <a:spcPts val="0"/>
              </a:spcBef>
              <a:spcAft>
                <a:spcPts val="0"/>
              </a:spcAft>
              <a:buNone/>
              <a:defRPr b="0" i="0" sz="800" u="none" cap="none" strike="noStrike">
                <a:solidFill>
                  <a:srgbClr val="A6451B"/>
                </a:solidFill>
                <a:latin typeface="Helvetica Neue"/>
                <a:ea typeface="Helvetica Neue"/>
                <a:cs typeface="Helvetica Neue"/>
                <a:sym typeface="Helvetica Neue"/>
              </a:defRPr>
            </a:lvl6pPr>
            <a:lvl7pPr indent="0" lvl="6" marL="0" algn="r">
              <a:lnSpc>
                <a:spcPct val="100000"/>
              </a:lnSpc>
              <a:spcBef>
                <a:spcPts val="0"/>
              </a:spcBef>
              <a:spcAft>
                <a:spcPts val="0"/>
              </a:spcAft>
              <a:buNone/>
              <a:defRPr b="0" i="0" sz="800" u="none" cap="none" strike="noStrike">
                <a:solidFill>
                  <a:srgbClr val="A6451B"/>
                </a:solidFill>
                <a:latin typeface="Helvetica Neue"/>
                <a:ea typeface="Helvetica Neue"/>
                <a:cs typeface="Helvetica Neue"/>
                <a:sym typeface="Helvetica Neue"/>
              </a:defRPr>
            </a:lvl7pPr>
            <a:lvl8pPr indent="0" lvl="7" marL="0" algn="r">
              <a:lnSpc>
                <a:spcPct val="100000"/>
              </a:lnSpc>
              <a:spcBef>
                <a:spcPts val="0"/>
              </a:spcBef>
              <a:spcAft>
                <a:spcPts val="0"/>
              </a:spcAft>
              <a:buNone/>
              <a:defRPr b="0" i="0" sz="800" u="none" cap="none" strike="noStrike">
                <a:solidFill>
                  <a:srgbClr val="A6451B"/>
                </a:solidFill>
                <a:latin typeface="Helvetica Neue"/>
                <a:ea typeface="Helvetica Neue"/>
                <a:cs typeface="Helvetica Neue"/>
                <a:sym typeface="Helvetica Neue"/>
              </a:defRPr>
            </a:lvl8pPr>
            <a:lvl9pPr indent="0" lvl="8" marL="0" algn="r">
              <a:lnSpc>
                <a:spcPct val="100000"/>
              </a:lnSpc>
              <a:spcBef>
                <a:spcPts val="0"/>
              </a:spcBef>
              <a:spcAft>
                <a:spcPts val="0"/>
              </a:spcAft>
              <a:buNone/>
              <a:defRPr b="0" i="0" sz="800" u="none" cap="none" strike="noStrike">
                <a:solidFill>
                  <a:srgbClr val="A6451B"/>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pos="288">
          <p15:clr>
            <a:srgbClr val="FBAE40"/>
          </p15:clr>
        </p15:guide>
        <p15:guide id="4" orient="horz" pos="15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spTree>
      <p:nvGrpSpPr>
        <p:cNvPr id="64" name="Shape 64"/>
        <p:cNvGrpSpPr/>
        <p:nvPr/>
      </p:nvGrpSpPr>
      <p:grpSpPr>
        <a:xfrm>
          <a:off x="0" y="0"/>
          <a:ext cx="0" cy="0"/>
          <a:chOff x="0" y="0"/>
          <a:chExt cx="0" cy="0"/>
        </a:xfrm>
      </p:grpSpPr>
      <p:sp>
        <p:nvSpPr>
          <p:cNvPr id="65" name="Google Shape;65;p33"/>
          <p:cNvSpPr/>
          <p:nvPr/>
        </p:nvSpPr>
        <p:spPr>
          <a:xfrm>
            <a:off x="0" y="0"/>
            <a:ext cx="9194138" cy="5721875"/>
          </a:xfrm>
          <a:prstGeom prst="rect">
            <a:avLst/>
          </a:prstGeom>
          <a:solidFill>
            <a:schemeClr val="accent3"/>
          </a:solidFill>
          <a:ln cap="flat" cmpd="sng" w="9525">
            <a:solidFill>
              <a:schemeClr val="accent1"/>
            </a:solidFill>
            <a:prstDash val="solid"/>
            <a:miter lim="800000"/>
            <a:headEnd len="sm" w="sm" type="none"/>
            <a:tailEnd len="sm" w="sm" type="none"/>
          </a:ln>
        </p:spPr>
        <p:txBody>
          <a:bodyPr anchorCtr="0" anchor="ctr" bIns="17825" lIns="35650" spcFirstLastPara="1" rIns="35650" wrap="square" tIns="17825">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nvGrpSpPr>
          <p:cNvPr id="66" name="Google Shape;66;p33"/>
          <p:cNvGrpSpPr/>
          <p:nvPr/>
        </p:nvGrpSpPr>
        <p:grpSpPr>
          <a:xfrm flipH="1" rot="10800000">
            <a:off x="5168067" y="-209"/>
            <a:ext cx="3975933" cy="5721875"/>
            <a:chOff x="13721323" y="-77956"/>
            <a:chExt cx="10662677" cy="13810458"/>
          </a:xfrm>
        </p:grpSpPr>
        <p:grpSp>
          <p:nvGrpSpPr>
            <p:cNvPr id="67" name="Google Shape;67;p33"/>
            <p:cNvGrpSpPr/>
            <p:nvPr/>
          </p:nvGrpSpPr>
          <p:grpSpPr>
            <a:xfrm>
              <a:off x="13721323" y="-77956"/>
              <a:ext cx="10662676" cy="13810458"/>
              <a:chOff x="13814245" y="-77956"/>
              <a:chExt cx="10662676" cy="13810458"/>
            </a:xfrm>
          </p:grpSpPr>
          <p:cxnSp>
            <p:nvCxnSpPr>
              <p:cNvPr id="68" name="Google Shape;68;p33"/>
              <p:cNvCxnSpPr/>
              <p:nvPr/>
            </p:nvCxnSpPr>
            <p:spPr>
              <a:xfrm rot="10800000">
                <a:off x="13838687" y="-61867"/>
                <a:ext cx="10613792" cy="6880385"/>
              </a:xfrm>
              <a:prstGeom prst="straightConnector1">
                <a:avLst/>
              </a:prstGeom>
              <a:noFill/>
              <a:ln cap="flat" cmpd="sng" w="19050">
                <a:solidFill>
                  <a:srgbClr val="BA4E1E"/>
                </a:solidFill>
                <a:prstDash val="solid"/>
                <a:miter lim="800000"/>
                <a:headEnd len="sm" w="sm" type="none"/>
                <a:tailEnd len="sm" w="sm" type="none"/>
              </a:ln>
            </p:spPr>
          </p:cxnSp>
          <p:cxnSp>
            <p:nvCxnSpPr>
              <p:cNvPr id="69" name="Google Shape;69;p33"/>
              <p:cNvCxnSpPr/>
              <p:nvPr/>
            </p:nvCxnSpPr>
            <p:spPr>
              <a:xfrm>
                <a:off x="13814245" y="-77956"/>
                <a:ext cx="10662676" cy="13810458"/>
              </a:xfrm>
              <a:prstGeom prst="straightConnector1">
                <a:avLst/>
              </a:prstGeom>
              <a:noFill/>
              <a:ln cap="flat" cmpd="sng" w="19050">
                <a:solidFill>
                  <a:srgbClr val="304E50"/>
                </a:solidFill>
                <a:prstDash val="solid"/>
                <a:miter lim="800000"/>
                <a:headEnd len="sm" w="sm" type="none"/>
                <a:tailEnd len="sm" w="sm" type="none"/>
              </a:ln>
            </p:spPr>
          </p:cxnSp>
        </p:grpSp>
        <p:grpSp>
          <p:nvGrpSpPr>
            <p:cNvPr id="70" name="Google Shape;70;p33"/>
            <p:cNvGrpSpPr/>
            <p:nvPr/>
          </p:nvGrpSpPr>
          <p:grpSpPr>
            <a:xfrm flipH="1" rot="10800000">
              <a:off x="13745766" y="-61958"/>
              <a:ext cx="10638234" cy="13793956"/>
              <a:chOff x="13814245" y="-15998"/>
              <a:chExt cx="10638234" cy="13793956"/>
            </a:xfrm>
          </p:grpSpPr>
          <p:cxnSp>
            <p:nvCxnSpPr>
              <p:cNvPr id="71" name="Google Shape;71;p33"/>
              <p:cNvCxnSpPr/>
              <p:nvPr/>
            </p:nvCxnSpPr>
            <p:spPr>
              <a:xfrm rot="10800000">
                <a:off x="13814245" y="-15998"/>
                <a:ext cx="10638234" cy="6912976"/>
              </a:xfrm>
              <a:prstGeom prst="straightConnector1">
                <a:avLst/>
              </a:prstGeom>
              <a:noFill/>
              <a:ln cap="flat" cmpd="sng" w="19050">
                <a:solidFill>
                  <a:srgbClr val="304E50"/>
                </a:solidFill>
                <a:prstDash val="solid"/>
                <a:miter lim="800000"/>
                <a:headEnd len="sm" w="sm" type="none"/>
                <a:tailEnd len="sm" w="sm" type="none"/>
              </a:ln>
            </p:spPr>
          </p:cxnSp>
          <p:cxnSp>
            <p:nvCxnSpPr>
              <p:cNvPr id="72" name="Google Shape;72;p33"/>
              <p:cNvCxnSpPr/>
              <p:nvPr/>
            </p:nvCxnSpPr>
            <p:spPr>
              <a:xfrm>
                <a:off x="13814245" y="-15998"/>
                <a:ext cx="10638234" cy="13793956"/>
              </a:xfrm>
              <a:prstGeom prst="straightConnector1">
                <a:avLst/>
              </a:prstGeom>
              <a:noFill/>
              <a:ln cap="flat" cmpd="sng" w="19050">
                <a:solidFill>
                  <a:srgbClr val="304E50"/>
                </a:solidFill>
                <a:prstDash val="solid"/>
                <a:miter lim="800000"/>
                <a:headEnd len="sm" w="sm" type="none"/>
                <a:tailEnd len="sm" w="sm" type="none"/>
              </a:ln>
            </p:spPr>
          </p:cxnSp>
        </p:grpSp>
      </p:grpSp>
      <p:sp>
        <p:nvSpPr>
          <p:cNvPr id="73" name="Google Shape;73;p33"/>
          <p:cNvSpPr txBox="1"/>
          <p:nvPr>
            <p:ph type="title"/>
          </p:nvPr>
        </p:nvSpPr>
        <p:spPr>
          <a:xfrm>
            <a:off x="359482" y="3213101"/>
            <a:ext cx="6496232" cy="640196"/>
          </a:xfrm>
          <a:prstGeom prst="rect">
            <a:avLst/>
          </a:prstGeom>
          <a:noFill/>
          <a:ln>
            <a:noFill/>
          </a:ln>
        </p:spPr>
        <p:txBody>
          <a:bodyPr anchorCtr="0" anchor="b" bIns="45700" lIns="91425" spcFirstLastPara="1" rIns="91425" wrap="square" tIns="45700">
            <a:noAutofit/>
          </a:bodyPr>
          <a:lstStyle>
            <a:lvl1pPr lvl="0" algn="l">
              <a:lnSpc>
                <a:spcPct val="96774"/>
              </a:lnSpc>
              <a:spcBef>
                <a:spcPts val="0"/>
              </a:spcBef>
              <a:spcAft>
                <a:spcPts val="0"/>
              </a:spcAft>
              <a:buClr>
                <a:schemeClr val="lt1"/>
              </a:buClr>
              <a:buSzPts val="6200"/>
              <a:buFont typeface="Helvetica Neue"/>
              <a:buNone/>
              <a:defRPr b="0"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223E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3"/>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223E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800" u="none" cap="none" strike="noStrike">
                <a:solidFill>
                  <a:srgbClr val="223E3D"/>
                </a:solidFill>
                <a:latin typeface="Helvetica Neue"/>
                <a:ea typeface="Helvetica Neue"/>
                <a:cs typeface="Helvetica Neue"/>
                <a:sym typeface="Helvetica Neue"/>
              </a:defRPr>
            </a:lvl1pPr>
            <a:lvl2pPr indent="0" lvl="1" marL="0" algn="r">
              <a:lnSpc>
                <a:spcPct val="100000"/>
              </a:lnSpc>
              <a:spcBef>
                <a:spcPts val="0"/>
              </a:spcBef>
              <a:spcAft>
                <a:spcPts val="0"/>
              </a:spcAft>
              <a:buNone/>
              <a:defRPr b="0" i="0" sz="800" u="none" cap="none" strike="noStrike">
                <a:solidFill>
                  <a:srgbClr val="223E3D"/>
                </a:solidFill>
                <a:latin typeface="Helvetica Neue"/>
                <a:ea typeface="Helvetica Neue"/>
                <a:cs typeface="Helvetica Neue"/>
                <a:sym typeface="Helvetica Neue"/>
              </a:defRPr>
            </a:lvl2pPr>
            <a:lvl3pPr indent="0" lvl="2" marL="0" algn="r">
              <a:lnSpc>
                <a:spcPct val="100000"/>
              </a:lnSpc>
              <a:spcBef>
                <a:spcPts val="0"/>
              </a:spcBef>
              <a:spcAft>
                <a:spcPts val="0"/>
              </a:spcAft>
              <a:buNone/>
              <a:defRPr b="0" i="0" sz="800" u="none" cap="none" strike="noStrike">
                <a:solidFill>
                  <a:srgbClr val="223E3D"/>
                </a:solidFill>
                <a:latin typeface="Helvetica Neue"/>
                <a:ea typeface="Helvetica Neue"/>
                <a:cs typeface="Helvetica Neue"/>
                <a:sym typeface="Helvetica Neue"/>
              </a:defRPr>
            </a:lvl3pPr>
            <a:lvl4pPr indent="0" lvl="3" marL="0" algn="r">
              <a:lnSpc>
                <a:spcPct val="100000"/>
              </a:lnSpc>
              <a:spcBef>
                <a:spcPts val="0"/>
              </a:spcBef>
              <a:spcAft>
                <a:spcPts val="0"/>
              </a:spcAft>
              <a:buNone/>
              <a:defRPr b="0" i="0" sz="800" u="none" cap="none" strike="noStrike">
                <a:solidFill>
                  <a:srgbClr val="223E3D"/>
                </a:solidFill>
                <a:latin typeface="Helvetica Neue"/>
                <a:ea typeface="Helvetica Neue"/>
                <a:cs typeface="Helvetica Neue"/>
                <a:sym typeface="Helvetica Neue"/>
              </a:defRPr>
            </a:lvl4pPr>
            <a:lvl5pPr indent="0" lvl="4" marL="0" algn="r">
              <a:lnSpc>
                <a:spcPct val="100000"/>
              </a:lnSpc>
              <a:spcBef>
                <a:spcPts val="0"/>
              </a:spcBef>
              <a:spcAft>
                <a:spcPts val="0"/>
              </a:spcAft>
              <a:buNone/>
              <a:defRPr b="0" i="0" sz="800" u="none" cap="none" strike="noStrike">
                <a:solidFill>
                  <a:srgbClr val="223E3D"/>
                </a:solidFill>
                <a:latin typeface="Helvetica Neue"/>
                <a:ea typeface="Helvetica Neue"/>
                <a:cs typeface="Helvetica Neue"/>
                <a:sym typeface="Helvetica Neue"/>
              </a:defRPr>
            </a:lvl5pPr>
            <a:lvl6pPr indent="0" lvl="5" marL="0" algn="r">
              <a:lnSpc>
                <a:spcPct val="100000"/>
              </a:lnSpc>
              <a:spcBef>
                <a:spcPts val="0"/>
              </a:spcBef>
              <a:spcAft>
                <a:spcPts val="0"/>
              </a:spcAft>
              <a:buNone/>
              <a:defRPr b="0" i="0" sz="800" u="none" cap="none" strike="noStrike">
                <a:solidFill>
                  <a:srgbClr val="223E3D"/>
                </a:solidFill>
                <a:latin typeface="Helvetica Neue"/>
                <a:ea typeface="Helvetica Neue"/>
                <a:cs typeface="Helvetica Neue"/>
                <a:sym typeface="Helvetica Neue"/>
              </a:defRPr>
            </a:lvl6pPr>
            <a:lvl7pPr indent="0" lvl="6" marL="0" algn="r">
              <a:lnSpc>
                <a:spcPct val="100000"/>
              </a:lnSpc>
              <a:spcBef>
                <a:spcPts val="0"/>
              </a:spcBef>
              <a:spcAft>
                <a:spcPts val="0"/>
              </a:spcAft>
              <a:buNone/>
              <a:defRPr b="0" i="0" sz="800" u="none" cap="none" strike="noStrike">
                <a:solidFill>
                  <a:srgbClr val="223E3D"/>
                </a:solidFill>
                <a:latin typeface="Helvetica Neue"/>
                <a:ea typeface="Helvetica Neue"/>
                <a:cs typeface="Helvetica Neue"/>
                <a:sym typeface="Helvetica Neue"/>
              </a:defRPr>
            </a:lvl7pPr>
            <a:lvl8pPr indent="0" lvl="7" marL="0" algn="r">
              <a:lnSpc>
                <a:spcPct val="100000"/>
              </a:lnSpc>
              <a:spcBef>
                <a:spcPts val="0"/>
              </a:spcBef>
              <a:spcAft>
                <a:spcPts val="0"/>
              </a:spcAft>
              <a:buNone/>
              <a:defRPr b="0" i="0" sz="800" u="none" cap="none" strike="noStrike">
                <a:solidFill>
                  <a:srgbClr val="223E3D"/>
                </a:solidFill>
                <a:latin typeface="Helvetica Neue"/>
                <a:ea typeface="Helvetica Neue"/>
                <a:cs typeface="Helvetica Neue"/>
                <a:sym typeface="Helvetica Neue"/>
              </a:defRPr>
            </a:lvl8pPr>
            <a:lvl9pPr indent="0" lvl="8" marL="0" algn="r">
              <a:lnSpc>
                <a:spcPct val="100000"/>
              </a:lnSpc>
              <a:spcBef>
                <a:spcPts val="0"/>
              </a:spcBef>
              <a:spcAft>
                <a:spcPts val="0"/>
              </a:spcAft>
              <a:buNone/>
              <a:defRPr b="0" i="0" sz="800" u="none" cap="none" strike="noStrike">
                <a:solidFill>
                  <a:srgbClr val="223E3D"/>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pos="288">
          <p15:clr>
            <a:srgbClr val="FBAE40"/>
          </p15:clr>
        </p15:guide>
        <p15:guide id="4" orient="horz" pos="15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77" name="Shape 77"/>
        <p:cNvGrpSpPr/>
        <p:nvPr/>
      </p:nvGrpSpPr>
      <p:grpSpPr>
        <a:xfrm>
          <a:off x="0" y="0"/>
          <a:ext cx="0" cy="0"/>
          <a:chOff x="0" y="0"/>
          <a:chExt cx="0" cy="0"/>
        </a:xfrm>
      </p:grpSpPr>
      <p:sp>
        <p:nvSpPr>
          <p:cNvPr id="78" name="Google Shape;78;p36"/>
          <p:cNvSpPr txBox="1"/>
          <p:nvPr/>
        </p:nvSpPr>
        <p:spPr>
          <a:xfrm>
            <a:off x="1047684" y="-125921"/>
            <a:ext cx="3076426" cy="4237158"/>
          </a:xfrm>
          <a:prstGeom prst="rect">
            <a:avLst/>
          </a:prstGeom>
          <a:noFill/>
          <a:ln>
            <a:noFill/>
          </a:ln>
        </p:spPr>
        <p:txBody>
          <a:bodyPr anchorCtr="0" anchor="t" bIns="17825" lIns="35650" spcFirstLastPara="1" rIns="35650" wrap="square" tIns="17825">
            <a:spAutoFit/>
          </a:bodyPr>
          <a:lstStyle/>
          <a:p>
            <a:pPr indent="0" lvl="0" marL="0" marR="0" rtl="0" algn="l">
              <a:lnSpc>
                <a:spcPct val="100000"/>
              </a:lnSpc>
              <a:spcBef>
                <a:spcPts val="0"/>
              </a:spcBef>
              <a:spcAft>
                <a:spcPts val="0"/>
              </a:spcAft>
              <a:buNone/>
            </a:pPr>
            <a:r>
              <a:rPr b="0" i="0" lang="en-US" sz="27300" u="none" cap="none" strike="noStrike">
                <a:solidFill>
                  <a:srgbClr val="FFFFFF"/>
                </a:solidFill>
                <a:latin typeface="Arial "/>
                <a:ea typeface="Arial "/>
                <a:cs typeface="Arial "/>
                <a:sym typeface="Arial "/>
              </a:rPr>
              <a:t>“</a:t>
            </a:r>
            <a:endParaRPr/>
          </a:p>
        </p:txBody>
      </p:sp>
      <p:grpSp>
        <p:nvGrpSpPr>
          <p:cNvPr id="79" name="Google Shape;79;p36"/>
          <p:cNvGrpSpPr/>
          <p:nvPr/>
        </p:nvGrpSpPr>
        <p:grpSpPr>
          <a:xfrm flipH="1" rot="10800000">
            <a:off x="5168067" y="-209"/>
            <a:ext cx="3975933" cy="5721875"/>
            <a:chOff x="13721323" y="-77956"/>
            <a:chExt cx="10662677" cy="13810458"/>
          </a:xfrm>
        </p:grpSpPr>
        <p:grpSp>
          <p:nvGrpSpPr>
            <p:cNvPr id="80" name="Google Shape;80;p36"/>
            <p:cNvGrpSpPr/>
            <p:nvPr/>
          </p:nvGrpSpPr>
          <p:grpSpPr>
            <a:xfrm>
              <a:off x="13721323" y="-77956"/>
              <a:ext cx="10662676" cy="13810458"/>
              <a:chOff x="13814245" y="-77956"/>
              <a:chExt cx="10662676" cy="13810458"/>
            </a:xfrm>
          </p:grpSpPr>
          <p:cxnSp>
            <p:nvCxnSpPr>
              <p:cNvPr id="81" name="Google Shape;81;p36"/>
              <p:cNvCxnSpPr/>
              <p:nvPr/>
            </p:nvCxnSpPr>
            <p:spPr>
              <a:xfrm rot="10800000">
                <a:off x="13838687" y="-61867"/>
                <a:ext cx="10613792" cy="6880385"/>
              </a:xfrm>
              <a:prstGeom prst="straightConnector1">
                <a:avLst/>
              </a:prstGeom>
              <a:noFill/>
              <a:ln cap="flat" cmpd="sng" w="19050">
                <a:solidFill>
                  <a:srgbClr val="4A7777"/>
                </a:solidFill>
                <a:prstDash val="solid"/>
                <a:miter lim="800000"/>
                <a:headEnd len="sm" w="sm" type="none"/>
                <a:tailEnd len="sm" w="sm" type="none"/>
              </a:ln>
            </p:spPr>
          </p:cxnSp>
          <p:cxnSp>
            <p:nvCxnSpPr>
              <p:cNvPr id="82" name="Google Shape;82;p36"/>
              <p:cNvCxnSpPr/>
              <p:nvPr/>
            </p:nvCxnSpPr>
            <p:spPr>
              <a:xfrm>
                <a:off x="13814245" y="-77956"/>
                <a:ext cx="10662676" cy="13810458"/>
              </a:xfrm>
              <a:prstGeom prst="straightConnector1">
                <a:avLst/>
              </a:prstGeom>
              <a:noFill/>
              <a:ln cap="flat" cmpd="sng" w="19050">
                <a:solidFill>
                  <a:srgbClr val="B2CDD1"/>
                </a:solidFill>
                <a:prstDash val="solid"/>
                <a:miter lim="800000"/>
                <a:headEnd len="sm" w="sm" type="none"/>
                <a:tailEnd len="sm" w="sm" type="none"/>
              </a:ln>
            </p:spPr>
          </p:cxnSp>
        </p:grpSp>
        <p:grpSp>
          <p:nvGrpSpPr>
            <p:cNvPr id="83" name="Google Shape;83;p36"/>
            <p:cNvGrpSpPr/>
            <p:nvPr/>
          </p:nvGrpSpPr>
          <p:grpSpPr>
            <a:xfrm flipH="1" rot="10800000">
              <a:off x="13745766" y="-61958"/>
              <a:ext cx="10638234" cy="13793956"/>
              <a:chOff x="13814245" y="-15998"/>
              <a:chExt cx="10638234" cy="13793956"/>
            </a:xfrm>
          </p:grpSpPr>
          <p:cxnSp>
            <p:nvCxnSpPr>
              <p:cNvPr id="84" name="Google Shape;84;p36"/>
              <p:cNvCxnSpPr/>
              <p:nvPr/>
            </p:nvCxnSpPr>
            <p:spPr>
              <a:xfrm rot="10800000">
                <a:off x="13814245" y="-15998"/>
                <a:ext cx="10638234" cy="6912976"/>
              </a:xfrm>
              <a:prstGeom prst="straightConnector1">
                <a:avLst/>
              </a:prstGeom>
              <a:noFill/>
              <a:ln cap="flat" cmpd="sng" w="19050">
                <a:solidFill>
                  <a:schemeClr val="accent6"/>
                </a:solidFill>
                <a:prstDash val="solid"/>
                <a:miter lim="800000"/>
                <a:headEnd len="sm" w="sm" type="none"/>
                <a:tailEnd len="sm" w="sm" type="none"/>
              </a:ln>
            </p:spPr>
          </p:cxnSp>
          <p:cxnSp>
            <p:nvCxnSpPr>
              <p:cNvPr id="85" name="Google Shape;85;p36"/>
              <p:cNvCxnSpPr/>
              <p:nvPr/>
            </p:nvCxnSpPr>
            <p:spPr>
              <a:xfrm>
                <a:off x="13814245" y="-15998"/>
                <a:ext cx="10638234" cy="13793956"/>
              </a:xfrm>
              <a:prstGeom prst="straightConnector1">
                <a:avLst/>
              </a:prstGeom>
              <a:noFill/>
              <a:ln cap="flat" cmpd="sng" w="19050">
                <a:solidFill>
                  <a:schemeClr val="accent5"/>
                </a:solidFill>
                <a:prstDash val="solid"/>
                <a:miter lim="800000"/>
                <a:headEnd len="sm" w="sm" type="none"/>
                <a:tailEnd len="sm" w="sm" type="none"/>
              </a:ln>
            </p:spPr>
          </p:cxnSp>
        </p:grpSp>
      </p:grpSp>
      <p:sp>
        <p:nvSpPr>
          <p:cNvPr id="86" name="Google Shape;86;p36"/>
          <p:cNvSpPr txBox="1"/>
          <p:nvPr>
            <p:ph idx="1" type="body"/>
          </p:nvPr>
        </p:nvSpPr>
        <p:spPr>
          <a:xfrm>
            <a:off x="1109169" y="1882603"/>
            <a:ext cx="5643082" cy="12509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400"/>
              <a:buNone/>
              <a:defRPr b="1" sz="2400">
                <a:solidFill>
                  <a:schemeClr val="accent2"/>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 name="Google Shape;87;p36"/>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6"/>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pos="2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type="twoObj">
  <p:cSld name="TWO_OBJECTS">
    <p:spTree>
      <p:nvGrpSpPr>
        <p:cNvPr id="90" name="Shape 90"/>
        <p:cNvGrpSpPr/>
        <p:nvPr/>
      </p:nvGrpSpPr>
      <p:grpSpPr>
        <a:xfrm>
          <a:off x="0" y="0"/>
          <a:ext cx="0" cy="0"/>
          <a:chOff x="0" y="0"/>
          <a:chExt cx="0" cy="0"/>
        </a:xfrm>
      </p:grpSpPr>
      <p:grpSp>
        <p:nvGrpSpPr>
          <p:cNvPr id="91" name="Google Shape;91;p37"/>
          <p:cNvGrpSpPr/>
          <p:nvPr/>
        </p:nvGrpSpPr>
        <p:grpSpPr>
          <a:xfrm flipH="1" rot="10800000">
            <a:off x="5145496" y="-32482"/>
            <a:ext cx="3998504" cy="5754148"/>
            <a:chOff x="13721323" y="-77956"/>
            <a:chExt cx="10662677" cy="13809954"/>
          </a:xfrm>
        </p:grpSpPr>
        <p:grpSp>
          <p:nvGrpSpPr>
            <p:cNvPr id="92" name="Google Shape;92;p37"/>
            <p:cNvGrpSpPr/>
            <p:nvPr/>
          </p:nvGrpSpPr>
          <p:grpSpPr>
            <a:xfrm>
              <a:off x="13721323" y="-77956"/>
              <a:ext cx="10638234" cy="13793956"/>
              <a:chOff x="13814245" y="-77956"/>
              <a:chExt cx="10638234" cy="13793956"/>
            </a:xfrm>
          </p:grpSpPr>
          <p:cxnSp>
            <p:nvCxnSpPr>
              <p:cNvPr id="93" name="Google Shape;93;p37"/>
              <p:cNvCxnSpPr/>
              <p:nvPr/>
            </p:nvCxnSpPr>
            <p:spPr>
              <a:xfrm rot="10800000">
                <a:off x="13814245" y="-77956"/>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94" name="Google Shape;94;p37"/>
              <p:cNvCxnSpPr/>
              <p:nvPr/>
            </p:nvCxnSpPr>
            <p:spPr>
              <a:xfrm>
                <a:off x="13814245" y="-77956"/>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nvGrpSpPr>
            <p:cNvPr id="95" name="Google Shape;95;p37"/>
            <p:cNvGrpSpPr/>
            <p:nvPr/>
          </p:nvGrpSpPr>
          <p:grpSpPr>
            <a:xfrm flipH="1" rot="10800000">
              <a:off x="13745766" y="-61958"/>
              <a:ext cx="10638234" cy="13793956"/>
              <a:chOff x="13814245" y="-15998"/>
              <a:chExt cx="10638234" cy="13793956"/>
            </a:xfrm>
          </p:grpSpPr>
          <p:cxnSp>
            <p:nvCxnSpPr>
              <p:cNvPr id="96" name="Google Shape;96;p37"/>
              <p:cNvCxnSpPr/>
              <p:nvPr/>
            </p:nvCxnSpPr>
            <p:spPr>
              <a:xfrm rot="10800000">
                <a:off x="13814245" y="-15998"/>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97" name="Google Shape;97;p37"/>
              <p:cNvCxnSpPr/>
              <p:nvPr/>
            </p:nvCxnSpPr>
            <p:spPr>
              <a:xfrm>
                <a:off x="13814245" y="-15998"/>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sp>
        <p:nvSpPr>
          <p:cNvPr id="98" name="Google Shape;98;p37"/>
          <p:cNvSpPr txBox="1"/>
          <p:nvPr>
            <p:ph type="title"/>
          </p:nvPr>
        </p:nvSpPr>
        <p:spPr>
          <a:xfrm>
            <a:off x="176397" y="285453"/>
            <a:ext cx="4948655" cy="303702"/>
          </a:xfrm>
          <a:prstGeom prst="rect">
            <a:avLst/>
          </a:prstGeom>
          <a:noFill/>
          <a:ln>
            <a:noFill/>
          </a:ln>
        </p:spPr>
        <p:txBody>
          <a:bodyPr anchorCtr="0" anchor="ctr" bIns="45700" lIns="91425" spcFirstLastPara="1" rIns="91425" wrap="square" tIns="45700">
            <a:normAutofit/>
          </a:bodyPr>
          <a:lstStyle>
            <a:lvl1pPr lvl="0" algn="l">
              <a:lnSpc>
                <a:spcPct val="103125"/>
              </a:lnSpc>
              <a:spcBef>
                <a:spcPts val="0"/>
              </a:spcBef>
              <a:spcAft>
                <a:spcPts val="0"/>
              </a:spcAft>
              <a:buClr>
                <a:schemeClr val="dk1"/>
              </a:buClr>
              <a:buSzPts val="3200"/>
              <a:buFont typeface="Helvetica Neue"/>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7"/>
          <p:cNvSpPr txBox="1"/>
          <p:nvPr>
            <p:ph idx="1" type="body"/>
          </p:nvPr>
        </p:nvSpPr>
        <p:spPr>
          <a:xfrm>
            <a:off x="196842" y="611341"/>
            <a:ext cx="5356466" cy="41805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2"/>
              </a:buClr>
              <a:buSzPts val="1800"/>
              <a:buFont typeface="Helvetica Neue"/>
              <a:buNone/>
              <a:defRPr b="1" sz="18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37"/>
          <p:cNvSpPr txBox="1"/>
          <p:nvPr>
            <p:ph idx="2" type="body"/>
          </p:nvPr>
        </p:nvSpPr>
        <p:spPr>
          <a:xfrm>
            <a:off x="176397" y="1251993"/>
            <a:ext cx="5376910" cy="3627438"/>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2"/>
              </a:buClr>
              <a:buSzPts val="2000"/>
              <a:buFont typeface="Helvetica Neue"/>
              <a:buNone/>
              <a:defRPr sz="2000">
                <a:solidFill>
                  <a:schemeClr val="dk2"/>
                </a:solidFill>
              </a:defRPr>
            </a:lvl1pPr>
            <a:lvl2pPr indent="-228600" lvl="1" marL="914400" algn="l">
              <a:lnSpc>
                <a:spcPct val="90000"/>
              </a:lnSpc>
              <a:spcBef>
                <a:spcPts val="500"/>
              </a:spcBef>
              <a:spcAft>
                <a:spcPts val="0"/>
              </a:spcAft>
              <a:buClr>
                <a:schemeClr val="dk1"/>
              </a:buClr>
              <a:buSzPts val="2400"/>
              <a:buFont typeface="Helvetica Neue"/>
              <a:buNone/>
              <a:defRPr/>
            </a:lvl2pPr>
            <a:lvl3pPr indent="-228600" lvl="2" marL="1371600" algn="l">
              <a:lnSpc>
                <a:spcPct val="90000"/>
              </a:lnSpc>
              <a:spcBef>
                <a:spcPts val="500"/>
              </a:spcBef>
              <a:spcAft>
                <a:spcPts val="0"/>
              </a:spcAft>
              <a:buClr>
                <a:schemeClr val="dk1"/>
              </a:buClr>
              <a:buSzPts val="2000"/>
              <a:buFont typeface="Helvetica Neue"/>
              <a:buNone/>
              <a:defRPr/>
            </a:lvl3pPr>
            <a:lvl4pPr indent="-228600" lvl="3" marL="1828800" algn="l">
              <a:lnSpc>
                <a:spcPct val="90000"/>
              </a:lnSpc>
              <a:spcBef>
                <a:spcPts val="500"/>
              </a:spcBef>
              <a:spcAft>
                <a:spcPts val="0"/>
              </a:spcAft>
              <a:buClr>
                <a:schemeClr val="dk1"/>
              </a:buClr>
              <a:buSzPts val="1800"/>
              <a:buFont typeface="Helvetica Neue"/>
              <a:buNone/>
              <a:defRPr/>
            </a:lvl4pPr>
            <a:lvl5pPr indent="-228600" lvl="4" marL="2286000" algn="l">
              <a:lnSpc>
                <a:spcPct val="90000"/>
              </a:lnSpc>
              <a:spcBef>
                <a:spcPts val="500"/>
              </a:spcBef>
              <a:spcAft>
                <a:spcPts val="0"/>
              </a:spcAft>
              <a:buClr>
                <a:schemeClr val="dk1"/>
              </a:buClr>
              <a:buSzPts val="18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7"/>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7"/>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7"/>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37"/>
          <p:cNvSpPr/>
          <p:nvPr/>
        </p:nvSpPr>
        <p:spPr>
          <a:xfrm>
            <a:off x="0" y="0"/>
            <a:ext cx="176397" cy="5486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orient="horz" pos="3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wo Content">
  <p:cSld name="6_Two Content">
    <p:spTree>
      <p:nvGrpSpPr>
        <p:cNvPr id="105" name="Shape 105"/>
        <p:cNvGrpSpPr/>
        <p:nvPr/>
      </p:nvGrpSpPr>
      <p:grpSpPr>
        <a:xfrm>
          <a:off x="0" y="0"/>
          <a:ext cx="0" cy="0"/>
          <a:chOff x="0" y="0"/>
          <a:chExt cx="0" cy="0"/>
        </a:xfrm>
      </p:grpSpPr>
      <p:grpSp>
        <p:nvGrpSpPr>
          <p:cNvPr id="106" name="Google Shape;106;p38"/>
          <p:cNvGrpSpPr/>
          <p:nvPr/>
        </p:nvGrpSpPr>
        <p:grpSpPr>
          <a:xfrm flipH="1" rot="10800000">
            <a:off x="5145496" y="-32482"/>
            <a:ext cx="3998504" cy="5754148"/>
            <a:chOff x="13721323" y="-77956"/>
            <a:chExt cx="10662677" cy="13809954"/>
          </a:xfrm>
        </p:grpSpPr>
        <p:grpSp>
          <p:nvGrpSpPr>
            <p:cNvPr id="107" name="Google Shape;107;p38"/>
            <p:cNvGrpSpPr/>
            <p:nvPr/>
          </p:nvGrpSpPr>
          <p:grpSpPr>
            <a:xfrm>
              <a:off x="13721323" y="-77956"/>
              <a:ext cx="10638234" cy="13793956"/>
              <a:chOff x="13814245" y="-77956"/>
              <a:chExt cx="10638234" cy="13793956"/>
            </a:xfrm>
          </p:grpSpPr>
          <p:cxnSp>
            <p:nvCxnSpPr>
              <p:cNvPr id="108" name="Google Shape;108;p38"/>
              <p:cNvCxnSpPr/>
              <p:nvPr/>
            </p:nvCxnSpPr>
            <p:spPr>
              <a:xfrm rot="10800000">
                <a:off x="13814245" y="-77956"/>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109" name="Google Shape;109;p38"/>
              <p:cNvCxnSpPr/>
              <p:nvPr/>
            </p:nvCxnSpPr>
            <p:spPr>
              <a:xfrm>
                <a:off x="13814245" y="-77956"/>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nvGrpSpPr>
            <p:cNvPr id="110" name="Google Shape;110;p38"/>
            <p:cNvGrpSpPr/>
            <p:nvPr/>
          </p:nvGrpSpPr>
          <p:grpSpPr>
            <a:xfrm flipH="1" rot="10800000">
              <a:off x="13745766" y="-61958"/>
              <a:ext cx="10638234" cy="13793956"/>
              <a:chOff x="13814245" y="-15998"/>
              <a:chExt cx="10638234" cy="13793956"/>
            </a:xfrm>
          </p:grpSpPr>
          <p:cxnSp>
            <p:nvCxnSpPr>
              <p:cNvPr id="111" name="Google Shape;111;p38"/>
              <p:cNvCxnSpPr/>
              <p:nvPr/>
            </p:nvCxnSpPr>
            <p:spPr>
              <a:xfrm rot="10800000">
                <a:off x="13814245" y="-15998"/>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112" name="Google Shape;112;p38"/>
              <p:cNvCxnSpPr/>
              <p:nvPr/>
            </p:nvCxnSpPr>
            <p:spPr>
              <a:xfrm>
                <a:off x="13814245" y="-15998"/>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sp>
        <p:nvSpPr>
          <p:cNvPr id="113" name="Google Shape;113;p38"/>
          <p:cNvSpPr txBox="1"/>
          <p:nvPr>
            <p:ph type="title"/>
          </p:nvPr>
        </p:nvSpPr>
        <p:spPr>
          <a:xfrm>
            <a:off x="176397" y="285453"/>
            <a:ext cx="4948655" cy="303702"/>
          </a:xfrm>
          <a:prstGeom prst="rect">
            <a:avLst/>
          </a:prstGeom>
          <a:noFill/>
          <a:ln>
            <a:noFill/>
          </a:ln>
        </p:spPr>
        <p:txBody>
          <a:bodyPr anchorCtr="0" anchor="ctr" bIns="45700" lIns="91425" spcFirstLastPara="1" rIns="91425" wrap="square" tIns="45700">
            <a:normAutofit/>
          </a:bodyPr>
          <a:lstStyle>
            <a:lvl1pPr lvl="0" algn="l">
              <a:lnSpc>
                <a:spcPct val="103125"/>
              </a:lnSpc>
              <a:spcBef>
                <a:spcPts val="0"/>
              </a:spcBef>
              <a:spcAft>
                <a:spcPts val="0"/>
              </a:spcAft>
              <a:buClr>
                <a:schemeClr val="dk1"/>
              </a:buClr>
              <a:buSzPts val="3200"/>
              <a:buFont typeface="Helvetica Neue"/>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38"/>
          <p:cNvSpPr txBox="1"/>
          <p:nvPr>
            <p:ph idx="1" type="body"/>
          </p:nvPr>
        </p:nvSpPr>
        <p:spPr>
          <a:xfrm>
            <a:off x="196842" y="611341"/>
            <a:ext cx="5356466" cy="41805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2"/>
              </a:buClr>
              <a:buSzPts val="1800"/>
              <a:buFont typeface="Helvetica Neue"/>
              <a:buNone/>
              <a:defRPr b="1" sz="18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8"/>
          <p:cNvSpPr txBox="1"/>
          <p:nvPr>
            <p:ph idx="2" type="body"/>
          </p:nvPr>
        </p:nvSpPr>
        <p:spPr>
          <a:xfrm>
            <a:off x="176397" y="1251993"/>
            <a:ext cx="5376910" cy="3627438"/>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2"/>
              </a:buClr>
              <a:buSzPts val="2000"/>
              <a:buFont typeface="Helvetica Neue"/>
              <a:buNone/>
              <a:defRPr sz="2000">
                <a:solidFill>
                  <a:schemeClr val="dk2"/>
                </a:solidFill>
              </a:defRPr>
            </a:lvl1pPr>
            <a:lvl2pPr indent="-228600" lvl="1" marL="914400" algn="l">
              <a:lnSpc>
                <a:spcPct val="90000"/>
              </a:lnSpc>
              <a:spcBef>
                <a:spcPts val="500"/>
              </a:spcBef>
              <a:spcAft>
                <a:spcPts val="0"/>
              </a:spcAft>
              <a:buClr>
                <a:schemeClr val="dk1"/>
              </a:buClr>
              <a:buSzPts val="2400"/>
              <a:buFont typeface="Helvetica Neue"/>
              <a:buNone/>
              <a:defRPr/>
            </a:lvl2pPr>
            <a:lvl3pPr indent="-228600" lvl="2" marL="1371600" algn="l">
              <a:lnSpc>
                <a:spcPct val="90000"/>
              </a:lnSpc>
              <a:spcBef>
                <a:spcPts val="500"/>
              </a:spcBef>
              <a:spcAft>
                <a:spcPts val="0"/>
              </a:spcAft>
              <a:buClr>
                <a:schemeClr val="dk1"/>
              </a:buClr>
              <a:buSzPts val="2000"/>
              <a:buFont typeface="Helvetica Neue"/>
              <a:buNone/>
              <a:defRPr/>
            </a:lvl3pPr>
            <a:lvl4pPr indent="-228600" lvl="3" marL="1828800" algn="l">
              <a:lnSpc>
                <a:spcPct val="90000"/>
              </a:lnSpc>
              <a:spcBef>
                <a:spcPts val="500"/>
              </a:spcBef>
              <a:spcAft>
                <a:spcPts val="0"/>
              </a:spcAft>
              <a:buClr>
                <a:schemeClr val="dk1"/>
              </a:buClr>
              <a:buSzPts val="1800"/>
              <a:buFont typeface="Helvetica Neue"/>
              <a:buNone/>
              <a:defRPr/>
            </a:lvl4pPr>
            <a:lvl5pPr indent="-228600" lvl="4" marL="2286000" algn="l">
              <a:lnSpc>
                <a:spcPct val="90000"/>
              </a:lnSpc>
              <a:spcBef>
                <a:spcPts val="500"/>
              </a:spcBef>
              <a:spcAft>
                <a:spcPts val="0"/>
              </a:spcAft>
              <a:buClr>
                <a:schemeClr val="dk1"/>
              </a:buClr>
              <a:buSzPts val="18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8"/>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8"/>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8"/>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38"/>
          <p:cNvSpPr/>
          <p:nvPr/>
        </p:nvSpPr>
        <p:spPr>
          <a:xfrm>
            <a:off x="0" y="0"/>
            <a:ext cx="176397" cy="54864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orient="horz" pos="3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wo Content">
  <p:cSld name="7_Two Content">
    <p:spTree>
      <p:nvGrpSpPr>
        <p:cNvPr id="120" name="Shape 120"/>
        <p:cNvGrpSpPr/>
        <p:nvPr/>
      </p:nvGrpSpPr>
      <p:grpSpPr>
        <a:xfrm>
          <a:off x="0" y="0"/>
          <a:ext cx="0" cy="0"/>
          <a:chOff x="0" y="0"/>
          <a:chExt cx="0" cy="0"/>
        </a:xfrm>
      </p:grpSpPr>
      <p:grpSp>
        <p:nvGrpSpPr>
          <p:cNvPr id="121" name="Google Shape;121;p39"/>
          <p:cNvGrpSpPr/>
          <p:nvPr/>
        </p:nvGrpSpPr>
        <p:grpSpPr>
          <a:xfrm flipH="1" rot="10800000">
            <a:off x="5145496" y="-32482"/>
            <a:ext cx="3998504" cy="5754148"/>
            <a:chOff x="13721323" y="-77956"/>
            <a:chExt cx="10662677" cy="13809954"/>
          </a:xfrm>
        </p:grpSpPr>
        <p:grpSp>
          <p:nvGrpSpPr>
            <p:cNvPr id="122" name="Google Shape;122;p39"/>
            <p:cNvGrpSpPr/>
            <p:nvPr/>
          </p:nvGrpSpPr>
          <p:grpSpPr>
            <a:xfrm>
              <a:off x="13721323" y="-77956"/>
              <a:ext cx="10638234" cy="13793956"/>
              <a:chOff x="13814245" y="-77956"/>
              <a:chExt cx="10638234" cy="13793956"/>
            </a:xfrm>
          </p:grpSpPr>
          <p:cxnSp>
            <p:nvCxnSpPr>
              <p:cNvPr id="123" name="Google Shape;123;p39"/>
              <p:cNvCxnSpPr/>
              <p:nvPr/>
            </p:nvCxnSpPr>
            <p:spPr>
              <a:xfrm rot="10800000">
                <a:off x="13814245" y="-77956"/>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124" name="Google Shape;124;p39"/>
              <p:cNvCxnSpPr/>
              <p:nvPr/>
            </p:nvCxnSpPr>
            <p:spPr>
              <a:xfrm>
                <a:off x="13814245" y="-77956"/>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nvGrpSpPr>
            <p:cNvPr id="125" name="Google Shape;125;p39"/>
            <p:cNvGrpSpPr/>
            <p:nvPr/>
          </p:nvGrpSpPr>
          <p:grpSpPr>
            <a:xfrm flipH="1" rot="10800000">
              <a:off x="13745766" y="-61958"/>
              <a:ext cx="10638234" cy="13793956"/>
              <a:chOff x="13814245" y="-15998"/>
              <a:chExt cx="10638234" cy="13793956"/>
            </a:xfrm>
          </p:grpSpPr>
          <p:cxnSp>
            <p:nvCxnSpPr>
              <p:cNvPr id="126" name="Google Shape;126;p39"/>
              <p:cNvCxnSpPr/>
              <p:nvPr/>
            </p:nvCxnSpPr>
            <p:spPr>
              <a:xfrm rot="10800000">
                <a:off x="13814245" y="-15998"/>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127" name="Google Shape;127;p39"/>
              <p:cNvCxnSpPr/>
              <p:nvPr/>
            </p:nvCxnSpPr>
            <p:spPr>
              <a:xfrm>
                <a:off x="13814245" y="-15998"/>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sp>
        <p:nvSpPr>
          <p:cNvPr id="128" name="Google Shape;128;p39"/>
          <p:cNvSpPr txBox="1"/>
          <p:nvPr>
            <p:ph type="title"/>
          </p:nvPr>
        </p:nvSpPr>
        <p:spPr>
          <a:xfrm>
            <a:off x="176397" y="285453"/>
            <a:ext cx="4948655" cy="303702"/>
          </a:xfrm>
          <a:prstGeom prst="rect">
            <a:avLst/>
          </a:prstGeom>
          <a:noFill/>
          <a:ln>
            <a:noFill/>
          </a:ln>
        </p:spPr>
        <p:txBody>
          <a:bodyPr anchorCtr="0" anchor="ctr" bIns="45700" lIns="91425" spcFirstLastPara="1" rIns="91425" wrap="square" tIns="45700">
            <a:normAutofit/>
          </a:bodyPr>
          <a:lstStyle>
            <a:lvl1pPr lvl="0" algn="l">
              <a:lnSpc>
                <a:spcPct val="103125"/>
              </a:lnSpc>
              <a:spcBef>
                <a:spcPts val="0"/>
              </a:spcBef>
              <a:spcAft>
                <a:spcPts val="0"/>
              </a:spcAft>
              <a:buClr>
                <a:schemeClr val="dk1"/>
              </a:buClr>
              <a:buSzPts val="3200"/>
              <a:buFont typeface="Helvetica Neue"/>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39"/>
          <p:cNvSpPr txBox="1"/>
          <p:nvPr>
            <p:ph idx="1" type="body"/>
          </p:nvPr>
        </p:nvSpPr>
        <p:spPr>
          <a:xfrm>
            <a:off x="196842" y="611341"/>
            <a:ext cx="5356466" cy="41805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2"/>
              </a:buClr>
              <a:buSzPts val="1800"/>
              <a:buFont typeface="Helvetica Neue"/>
              <a:buNone/>
              <a:defRPr b="1" sz="18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9"/>
          <p:cNvSpPr txBox="1"/>
          <p:nvPr>
            <p:ph idx="2" type="body"/>
          </p:nvPr>
        </p:nvSpPr>
        <p:spPr>
          <a:xfrm>
            <a:off x="176397" y="1251993"/>
            <a:ext cx="5376910" cy="3627438"/>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2"/>
              </a:buClr>
              <a:buSzPts val="2000"/>
              <a:buFont typeface="Helvetica Neue"/>
              <a:buNone/>
              <a:defRPr sz="2000">
                <a:solidFill>
                  <a:schemeClr val="dk2"/>
                </a:solidFill>
              </a:defRPr>
            </a:lvl1pPr>
            <a:lvl2pPr indent="-228600" lvl="1" marL="914400" algn="l">
              <a:lnSpc>
                <a:spcPct val="90000"/>
              </a:lnSpc>
              <a:spcBef>
                <a:spcPts val="500"/>
              </a:spcBef>
              <a:spcAft>
                <a:spcPts val="0"/>
              </a:spcAft>
              <a:buClr>
                <a:schemeClr val="dk1"/>
              </a:buClr>
              <a:buSzPts val="2400"/>
              <a:buFont typeface="Helvetica Neue"/>
              <a:buNone/>
              <a:defRPr/>
            </a:lvl2pPr>
            <a:lvl3pPr indent="-228600" lvl="2" marL="1371600" algn="l">
              <a:lnSpc>
                <a:spcPct val="90000"/>
              </a:lnSpc>
              <a:spcBef>
                <a:spcPts val="500"/>
              </a:spcBef>
              <a:spcAft>
                <a:spcPts val="0"/>
              </a:spcAft>
              <a:buClr>
                <a:schemeClr val="dk1"/>
              </a:buClr>
              <a:buSzPts val="2000"/>
              <a:buFont typeface="Helvetica Neue"/>
              <a:buNone/>
              <a:defRPr/>
            </a:lvl3pPr>
            <a:lvl4pPr indent="-228600" lvl="3" marL="1828800" algn="l">
              <a:lnSpc>
                <a:spcPct val="90000"/>
              </a:lnSpc>
              <a:spcBef>
                <a:spcPts val="500"/>
              </a:spcBef>
              <a:spcAft>
                <a:spcPts val="0"/>
              </a:spcAft>
              <a:buClr>
                <a:schemeClr val="dk1"/>
              </a:buClr>
              <a:buSzPts val="1800"/>
              <a:buFont typeface="Helvetica Neue"/>
              <a:buNone/>
              <a:defRPr/>
            </a:lvl4pPr>
            <a:lvl5pPr indent="-228600" lvl="4" marL="2286000" algn="l">
              <a:lnSpc>
                <a:spcPct val="90000"/>
              </a:lnSpc>
              <a:spcBef>
                <a:spcPts val="500"/>
              </a:spcBef>
              <a:spcAft>
                <a:spcPts val="0"/>
              </a:spcAft>
              <a:buClr>
                <a:schemeClr val="dk1"/>
              </a:buClr>
              <a:buSzPts val="18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39"/>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9"/>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9"/>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p39"/>
          <p:cNvSpPr/>
          <p:nvPr/>
        </p:nvSpPr>
        <p:spPr>
          <a:xfrm>
            <a:off x="0" y="0"/>
            <a:ext cx="176397" cy="54864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1800">
          <p15:clr>
            <a:srgbClr val="FBAE40"/>
          </p15:clr>
        </p15:guide>
        <p15:guide id="2" pos="2880">
          <p15:clr>
            <a:srgbClr val="FBAE40"/>
          </p15:clr>
        </p15:guide>
        <p15:guide id="3" orient="horz" pos="336">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628650" y="304800"/>
            <a:ext cx="7886700" cy="1104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Helvetica Neue"/>
              <a:buNone/>
              <a:defRPr b="0" i="0" sz="4400" u="none" cap="none" strike="noStrik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8"/>
          <p:cNvSpPr txBox="1"/>
          <p:nvPr>
            <p:ph idx="1" type="body"/>
          </p:nvPr>
        </p:nvSpPr>
        <p:spPr>
          <a:xfrm>
            <a:off x="628650" y="1520825"/>
            <a:ext cx="7886700" cy="36274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a:ea typeface="Helvetica Neue"/>
                <a:cs typeface="Helvetica Neue"/>
                <a:sym typeface="Helvetica Neue"/>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628650" y="5297488"/>
            <a:ext cx="2057400" cy="3032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800" u="none" cap="none" strike="noStrike">
                <a:solidFill>
                  <a:srgbClr val="888888"/>
                </a:solidFill>
                <a:latin typeface="Helvetica Neue"/>
                <a:ea typeface="Helvetica Neue"/>
                <a:cs typeface="Helvetica Neue"/>
                <a:sym typeface="Helvetica Neue"/>
              </a:defRPr>
            </a:lvl1pPr>
            <a:lvl2pPr lvl="1"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9pPr>
          </a:lstStyle>
          <a:p/>
        </p:txBody>
      </p:sp>
      <p:sp>
        <p:nvSpPr>
          <p:cNvPr id="9" name="Google Shape;9;p28"/>
          <p:cNvSpPr txBox="1"/>
          <p:nvPr>
            <p:ph idx="11" type="ftr"/>
          </p:nvPr>
        </p:nvSpPr>
        <p:spPr>
          <a:xfrm>
            <a:off x="3028950" y="5297488"/>
            <a:ext cx="3086100" cy="303212"/>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800" u="none" cap="none" strike="noStrike">
                <a:solidFill>
                  <a:srgbClr val="888888"/>
                </a:solidFill>
                <a:latin typeface="Helvetica Neue"/>
                <a:ea typeface="Helvetica Neue"/>
                <a:cs typeface="Helvetica Neue"/>
                <a:sym typeface="Helvetica Neue"/>
              </a:defRPr>
            </a:lvl1pPr>
            <a:lvl2pPr lvl="1"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500" u="none" cap="none" strike="noStrike">
                <a:solidFill>
                  <a:srgbClr val="000000"/>
                </a:solidFill>
                <a:latin typeface="Arial"/>
                <a:ea typeface="Arial"/>
                <a:cs typeface="Arial"/>
                <a:sym typeface="Arial"/>
              </a:defRPr>
            </a:lvl9pPr>
          </a:lstStyle>
          <a:p/>
        </p:txBody>
      </p:sp>
      <p:sp>
        <p:nvSpPr>
          <p:cNvPr id="10" name="Google Shape;10;p28"/>
          <p:cNvSpPr txBox="1"/>
          <p:nvPr>
            <p:ph idx="12" type="sldNum"/>
          </p:nvPr>
        </p:nvSpPr>
        <p:spPr>
          <a:xfrm>
            <a:off x="6457950" y="5297488"/>
            <a:ext cx="2057400" cy="30321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800" u="none" cap="none" strike="noStrike">
                <a:solidFill>
                  <a:srgbClr val="888888"/>
                </a:solidFill>
                <a:latin typeface="Helvetica Neue"/>
                <a:ea typeface="Helvetica Neue"/>
                <a:cs typeface="Helvetica Neue"/>
                <a:sym typeface="Helvetica Neue"/>
              </a:defRPr>
            </a:lvl1pPr>
            <a:lvl2pPr indent="0" lvl="1" marL="0" marR="0" rtl="0" algn="r">
              <a:lnSpc>
                <a:spcPct val="100000"/>
              </a:lnSpc>
              <a:spcBef>
                <a:spcPts val="0"/>
              </a:spcBef>
              <a:spcAft>
                <a:spcPts val="0"/>
              </a:spcAft>
              <a:buNone/>
              <a:defRPr b="0" i="0" sz="800" u="none" cap="none" strike="noStrike">
                <a:solidFill>
                  <a:srgbClr val="888888"/>
                </a:solidFill>
                <a:latin typeface="Helvetica Neue"/>
                <a:ea typeface="Helvetica Neue"/>
                <a:cs typeface="Helvetica Neue"/>
                <a:sym typeface="Helvetica Neue"/>
              </a:defRPr>
            </a:lvl2pPr>
            <a:lvl3pPr indent="0" lvl="2" marL="0" marR="0" rtl="0" algn="r">
              <a:lnSpc>
                <a:spcPct val="100000"/>
              </a:lnSpc>
              <a:spcBef>
                <a:spcPts val="0"/>
              </a:spcBef>
              <a:spcAft>
                <a:spcPts val="0"/>
              </a:spcAft>
              <a:buNone/>
              <a:defRPr b="0" i="0" sz="800" u="none" cap="none" strike="noStrike">
                <a:solidFill>
                  <a:srgbClr val="888888"/>
                </a:solidFill>
                <a:latin typeface="Helvetica Neue"/>
                <a:ea typeface="Helvetica Neue"/>
                <a:cs typeface="Helvetica Neue"/>
                <a:sym typeface="Helvetica Neue"/>
              </a:defRPr>
            </a:lvl3pPr>
            <a:lvl4pPr indent="0" lvl="3" marL="0" marR="0" rtl="0" algn="r">
              <a:lnSpc>
                <a:spcPct val="100000"/>
              </a:lnSpc>
              <a:spcBef>
                <a:spcPts val="0"/>
              </a:spcBef>
              <a:spcAft>
                <a:spcPts val="0"/>
              </a:spcAft>
              <a:buNone/>
              <a:defRPr b="0" i="0" sz="800" u="none" cap="none" strike="noStrike">
                <a:solidFill>
                  <a:srgbClr val="888888"/>
                </a:solidFill>
                <a:latin typeface="Helvetica Neue"/>
                <a:ea typeface="Helvetica Neue"/>
                <a:cs typeface="Helvetica Neue"/>
                <a:sym typeface="Helvetica Neue"/>
              </a:defRPr>
            </a:lvl4pPr>
            <a:lvl5pPr indent="0" lvl="4" marL="0" marR="0" rtl="0" algn="r">
              <a:lnSpc>
                <a:spcPct val="100000"/>
              </a:lnSpc>
              <a:spcBef>
                <a:spcPts val="0"/>
              </a:spcBef>
              <a:spcAft>
                <a:spcPts val="0"/>
              </a:spcAft>
              <a:buNone/>
              <a:defRPr b="0" i="0" sz="800" u="none" cap="none" strike="noStrike">
                <a:solidFill>
                  <a:srgbClr val="888888"/>
                </a:solidFill>
                <a:latin typeface="Helvetica Neue"/>
                <a:ea typeface="Helvetica Neue"/>
                <a:cs typeface="Helvetica Neue"/>
                <a:sym typeface="Helvetica Neue"/>
              </a:defRPr>
            </a:lvl5pPr>
            <a:lvl6pPr indent="0" lvl="5" marL="0" marR="0" rtl="0" algn="r">
              <a:lnSpc>
                <a:spcPct val="100000"/>
              </a:lnSpc>
              <a:spcBef>
                <a:spcPts val="0"/>
              </a:spcBef>
              <a:spcAft>
                <a:spcPts val="0"/>
              </a:spcAft>
              <a:buNone/>
              <a:defRPr b="0" i="0" sz="800" u="none" cap="none" strike="noStrike">
                <a:solidFill>
                  <a:srgbClr val="888888"/>
                </a:solidFill>
                <a:latin typeface="Helvetica Neue"/>
                <a:ea typeface="Helvetica Neue"/>
                <a:cs typeface="Helvetica Neue"/>
                <a:sym typeface="Helvetica Neue"/>
              </a:defRPr>
            </a:lvl6pPr>
            <a:lvl7pPr indent="0" lvl="6" marL="0" marR="0" rtl="0" algn="r">
              <a:lnSpc>
                <a:spcPct val="100000"/>
              </a:lnSpc>
              <a:spcBef>
                <a:spcPts val="0"/>
              </a:spcBef>
              <a:spcAft>
                <a:spcPts val="0"/>
              </a:spcAft>
              <a:buNone/>
              <a:defRPr b="0" i="0" sz="800" u="none" cap="none" strike="noStrike">
                <a:solidFill>
                  <a:srgbClr val="888888"/>
                </a:solidFill>
                <a:latin typeface="Helvetica Neue"/>
                <a:ea typeface="Helvetica Neue"/>
                <a:cs typeface="Helvetica Neue"/>
                <a:sym typeface="Helvetica Neue"/>
              </a:defRPr>
            </a:lvl7pPr>
            <a:lvl8pPr indent="0" lvl="7" marL="0" marR="0" rtl="0" algn="r">
              <a:lnSpc>
                <a:spcPct val="100000"/>
              </a:lnSpc>
              <a:spcBef>
                <a:spcPts val="0"/>
              </a:spcBef>
              <a:spcAft>
                <a:spcPts val="0"/>
              </a:spcAft>
              <a:buNone/>
              <a:defRPr b="0" i="0" sz="800" u="none" cap="none" strike="noStrike">
                <a:solidFill>
                  <a:srgbClr val="888888"/>
                </a:solidFill>
                <a:latin typeface="Helvetica Neue"/>
                <a:ea typeface="Helvetica Neue"/>
                <a:cs typeface="Helvetica Neue"/>
                <a:sym typeface="Helvetica Neue"/>
              </a:defRPr>
            </a:lvl8pPr>
            <a:lvl9pPr indent="0" lvl="8" marL="0" marR="0" rtl="0" algn="r">
              <a:lnSpc>
                <a:spcPct val="100000"/>
              </a:lnSpc>
              <a:spcBef>
                <a:spcPts val="0"/>
              </a:spcBef>
              <a:spcAft>
                <a:spcPts val="0"/>
              </a:spcAft>
              <a:buNone/>
              <a:defRPr b="0" i="0" sz="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8" name="Shape 248"/>
        <p:cNvGrpSpPr/>
        <p:nvPr/>
      </p:nvGrpSpPr>
      <p:grpSpPr>
        <a:xfrm>
          <a:off x="0" y="0"/>
          <a:ext cx="0" cy="0"/>
          <a:chOff x="0" y="0"/>
          <a:chExt cx="0" cy="0"/>
        </a:xfrm>
      </p:grpSpPr>
      <p:pic>
        <p:nvPicPr>
          <p:cNvPr descr="pullquote@3x-8.png" id="249" name="Google Shape;249;p34"/>
          <p:cNvPicPr preferRelativeResize="0"/>
          <p:nvPr/>
        </p:nvPicPr>
        <p:blipFill rotWithShape="1">
          <a:blip r:embed="rId1">
            <a:alphaModFix/>
          </a:blip>
          <a:srcRect b="0" l="0" r="0" t="0"/>
          <a:stretch/>
        </p:blipFill>
        <p:spPr>
          <a:xfrm>
            <a:off x="0" y="0"/>
            <a:ext cx="9144000" cy="5715000"/>
          </a:xfrm>
          <a:prstGeom prst="rect">
            <a:avLst/>
          </a:prstGeom>
          <a:noFill/>
          <a:ln>
            <a:noFill/>
          </a:ln>
        </p:spPr>
      </p:pic>
      <p:sp>
        <p:nvSpPr>
          <p:cNvPr id="250" name="Google Shape;250;p34"/>
          <p:cNvSpPr txBox="1"/>
          <p:nvPr>
            <p:ph type="title"/>
          </p:nvPr>
        </p:nvSpPr>
        <p:spPr>
          <a:xfrm>
            <a:off x="633414" y="148167"/>
            <a:ext cx="7877175" cy="952500"/>
          </a:xfrm>
          <a:prstGeom prst="rect">
            <a:avLst/>
          </a:prstGeom>
          <a:noFill/>
          <a:ln>
            <a:noFill/>
          </a:ln>
        </p:spPr>
        <p:txBody>
          <a:bodyPr anchorCtr="0" anchor="ctr" bIns="19800" lIns="19800" spcFirstLastPara="1" rIns="19800" wrap="square" tIns="19800">
            <a:normAutofit/>
          </a:bodyPr>
          <a:lstStyle>
            <a:lvl1pPr lvl="0" marR="0" rtl="0" algn="l">
              <a:lnSpc>
                <a:spcPct val="100000"/>
              </a:lnSpc>
              <a:spcBef>
                <a:spcPts val="0"/>
              </a:spcBef>
              <a:spcAft>
                <a:spcPts val="0"/>
              </a:spcAft>
              <a:buClr>
                <a:srgbClr val="FFFFFF"/>
              </a:buClr>
              <a:buSzPts val="13300"/>
              <a:buFont typeface="Montserrat"/>
              <a:buNone/>
              <a:defRPr b="0" i="0" sz="133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13300"/>
              <a:buFont typeface="Montserrat"/>
              <a:buNone/>
              <a:defRPr b="0" i="0" sz="133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13300"/>
              <a:buFont typeface="Montserrat"/>
              <a:buNone/>
              <a:defRPr b="0" i="0" sz="133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13300"/>
              <a:buFont typeface="Montserrat"/>
              <a:buNone/>
              <a:defRPr b="0" i="0" sz="133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13300"/>
              <a:buFont typeface="Montserrat"/>
              <a:buNone/>
              <a:defRPr b="0" i="0" sz="133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13300"/>
              <a:buFont typeface="Montserrat"/>
              <a:buNone/>
              <a:defRPr b="0" i="0" sz="133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13300"/>
              <a:buFont typeface="Montserrat"/>
              <a:buNone/>
              <a:defRPr b="0" i="0" sz="133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13300"/>
              <a:buFont typeface="Montserrat"/>
              <a:buNone/>
              <a:defRPr b="0" i="0" sz="133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13300"/>
              <a:buFont typeface="Montserrat"/>
              <a:buNone/>
              <a:defRPr b="0" i="0" sz="13300" u="none" cap="none" strike="noStrike">
                <a:solidFill>
                  <a:srgbClr val="FFFFFF"/>
                </a:solidFill>
                <a:latin typeface="Montserrat"/>
                <a:ea typeface="Montserrat"/>
                <a:cs typeface="Montserrat"/>
                <a:sym typeface="Montserrat"/>
              </a:defRPr>
            </a:lvl9pPr>
          </a:lstStyle>
          <a:p/>
        </p:txBody>
      </p:sp>
      <p:sp>
        <p:nvSpPr>
          <p:cNvPr id="251" name="Google Shape;251;p34"/>
          <p:cNvSpPr txBox="1"/>
          <p:nvPr>
            <p:ph idx="1" type="body"/>
          </p:nvPr>
        </p:nvSpPr>
        <p:spPr>
          <a:xfrm>
            <a:off x="633414" y="1312333"/>
            <a:ext cx="7877175" cy="3873500"/>
          </a:xfrm>
          <a:prstGeom prst="rect">
            <a:avLst/>
          </a:prstGeom>
          <a:noFill/>
          <a:ln>
            <a:noFill/>
          </a:ln>
        </p:spPr>
        <p:txBody>
          <a:bodyPr anchorCtr="0" anchor="ctr" bIns="19800" lIns="19800" spcFirstLastPara="1" rIns="19800" wrap="square" tIns="19800">
            <a:normAutofit/>
          </a:bodyPr>
          <a:lstStyle>
            <a:lvl1pPr indent="-665162" lvl="0" marL="457200" marR="0" rtl="0" algn="l">
              <a:lnSpc>
                <a:spcPct val="100000"/>
              </a:lnSpc>
              <a:spcBef>
                <a:spcPts val="5900"/>
              </a:spcBef>
              <a:spcAft>
                <a:spcPts val="0"/>
              </a:spcAft>
              <a:buClr>
                <a:srgbClr val="000000"/>
              </a:buClr>
              <a:buSzPts val="6875"/>
              <a:buFont typeface="Montserrat"/>
              <a:buChar char="•"/>
              <a:defRPr b="0" i="0" sz="5500" u="none" cap="none" strike="noStrike">
                <a:solidFill>
                  <a:srgbClr val="000000"/>
                </a:solidFill>
                <a:latin typeface="Montserrat"/>
                <a:ea typeface="Montserrat"/>
                <a:cs typeface="Montserrat"/>
                <a:sym typeface="Montserrat"/>
              </a:defRPr>
            </a:lvl1pPr>
            <a:lvl2pPr indent="-665162" lvl="1" marL="914400" marR="0" rtl="0" algn="l">
              <a:lnSpc>
                <a:spcPct val="100000"/>
              </a:lnSpc>
              <a:spcBef>
                <a:spcPts val="5900"/>
              </a:spcBef>
              <a:spcAft>
                <a:spcPts val="0"/>
              </a:spcAft>
              <a:buClr>
                <a:srgbClr val="000000"/>
              </a:buClr>
              <a:buSzPts val="6875"/>
              <a:buFont typeface="Montserrat"/>
              <a:buChar char="•"/>
              <a:defRPr b="0" i="0" sz="5500" u="none" cap="none" strike="noStrike">
                <a:solidFill>
                  <a:srgbClr val="000000"/>
                </a:solidFill>
                <a:latin typeface="Montserrat"/>
                <a:ea typeface="Montserrat"/>
                <a:cs typeface="Montserrat"/>
                <a:sym typeface="Montserrat"/>
              </a:defRPr>
            </a:lvl2pPr>
            <a:lvl3pPr indent="-665162" lvl="2" marL="1371600" marR="0" rtl="0" algn="l">
              <a:lnSpc>
                <a:spcPct val="100000"/>
              </a:lnSpc>
              <a:spcBef>
                <a:spcPts val="5900"/>
              </a:spcBef>
              <a:spcAft>
                <a:spcPts val="0"/>
              </a:spcAft>
              <a:buClr>
                <a:srgbClr val="000000"/>
              </a:buClr>
              <a:buSzPts val="6875"/>
              <a:buFont typeface="Montserrat"/>
              <a:buChar char="•"/>
              <a:defRPr b="0" i="0" sz="5500" u="none" cap="none" strike="noStrike">
                <a:solidFill>
                  <a:srgbClr val="000000"/>
                </a:solidFill>
                <a:latin typeface="Montserrat"/>
                <a:ea typeface="Montserrat"/>
                <a:cs typeface="Montserrat"/>
                <a:sym typeface="Montserrat"/>
              </a:defRPr>
            </a:lvl3pPr>
            <a:lvl4pPr indent="-665162" lvl="3" marL="1828800" marR="0" rtl="0" algn="l">
              <a:lnSpc>
                <a:spcPct val="100000"/>
              </a:lnSpc>
              <a:spcBef>
                <a:spcPts val="5900"/>
              </a:spcBef>
              <a:spcAft>
                <a:spcPts val="0"/>
              </a:spcAft>
              <a:buClr>
                <a:srgbClr val="000000"/>
              </a:buClr>
              <a:buSzPts val="6875"/>
              <a:buFont typeface="Montserrat"/>
              <a:buChar char="•"/>
              <a:defRPr b="0" i="0" sz="5500" u="none" cap="none" strike="noStrike">
                <a:solidFill>
                  <a:srgbClr val="000000"/>
                </a:solidFill>
                <a:latin typeface="Montserrat"/>
                <a:ea typeface="Montserrat"/>
                <a:cs typeface="Montserrat"/>
                <a:sym typeface="Montserrat"/>
              </a:defRPr>
            </a:lvl4pPr>
            <a:lvl5pPr indent="-665162" lvl="4" marL="2286000" marR="0" rtl="0" algn="l">
              <a:lnSpc>
                <a:spcPct val="100000"/>
              </a:lnSpc>
              <a:spcBef>
                <a:spcPts val="5900"/>
              </a:spcBef>
              <a:spcAft>
                <a:spcPts val="0"/>
              </a:spcAft>
              <a:buClr>
                <a:srgbClr val="000000"/>
              </a:buClr>
              <a:buSzPts val="6875"/>
              <a:buFont typeface="Montserrat"/>
              <a:buChar char="•"/>
              <a:defRPr b="0" i="0" sz="5500" u="none" cap="none" strike="noStrike">
                <a:solidFill>
                  <a:srgbClr val="000000"/>
                </a:solidFill>
                <a:latin typeface="Montserrat"/>
                <a:ea typeface="Montserrat"/>
                <a:cs typeface="Montserrat"/>
                <a:sym typeface="Montserrat"/>
              </a:defRPr>
            </a:lvl5pPr>
            <a:lvl6pPr indent="-665162" lvl="5" marL="2743200" marR="0" rtl="0" algn="l">
              <a:lnSpc>
                <a:spcPct val="100000"/>
              </a:lnSpc>
              <a:spcBef>
                <a:spcPts val="5900"/>
              </a:spcBef>
              <a:spcAft>
                <a:spcPts val="0"/>
              </a:spcAft>
              <a:buClr>
                <a:srgbClr val="000000"/>
              </a:buClr>
              <a:buSzPts val="6875"/>
              <a:buFont typeface="Montserrat"/>
              <a:buChar char="•"/>
              <a:defRPr b="0" i="0" sz="5500" u="none" cap="none" strike="noStrike">
                <a:solidFill>
                  <a:srgbClr val="000000"/>
                </a:solidFill>
                <a:latin typeface="Montserrat"/>
                <a:ea typeface="Montserrat"/>
                <a:cs typeface="Montserrat"/>
                <a:sym typeface="Montserrat"/>
              </a:defRPr>
            </a:lvl6pPr>
            <a:lvl7pPr indent="-665162" lvl="6" marL="3200400" marR="0" rtl="0" algn="l">
              <a:lnSpc>
                <a:spcPct val="100000"/>
              </a:lnSpc>
              <a:spcBef>
                <a:spcPts val="5900"/>
              </a:spcBef>
              <a:spcAft>
                <a:spcPts val="0"/>
              </a:spcAft>
              <a:buClr>
                <a:srgbClr val="000000"/>
              </a:buClr>
              <a:buSzPts val="6875"/>
              <a:buFont typeface="Montserrat"/>
              <a:buChar char="•"/>
              <a:defRPr b="0" i="0" sz="5500" u="none" cap="none" strike="noStrike">
                <a:solidFill>
                  <a:srgbClr val="000000"/>
                </a:solidFill>
                <a:latin typeface="Montserrat"/>
                <a:ea typeface="Montserrat"/>
                <a:cs typeface="Montserrat"/>
                <a:sym typeface="Montserrat"/>
              </a:defRPr>
            </a:lvl7pPr>
            <a:lvl8pPr indent="-665162" lvl="7" marL="3657600" marR="0" rtl="0" algn="l">
              <a:lnSpc>
                <a:spcPct val="100000"/>
              </a:lnSpc>
              <a:spcBef>
                <a:spcPts val="5900"/>
              </a:spcBef>
              <a:spcAft>
                <a:spcPts val="0"/>
              </a:spcAft>
              <a:buClr>
                <a:srgbClr val="000000"/>
              </a:buClr>
              <a:buSzPts val="6875"/>
              <a:buFont typeface="Montserrat"/>
              <a:buChar char="•"/>
              <a:defRPr b="0" i="0" sz="5500" u="none" cap="none" strike="noStrike">
                <a:solidFill>
                  <a:srgbClr val="000000"/>
                </a:solidFill>
                <a:latin typeface="Montserrat"/>
                <a:ea typeface="Montserrat"/>
                <a:cs typeface="Montserrat"/>
                <a:sym typeface="Montserrat"/>
              </a:defRPr>
            </a:lvl8pPr>
            <a:lvl9pPr indent="-665162" lvl="8" marL="4114800" marR="0" rtl="0" algn="l">
              <a:lnSpc>
                <a:spcPct val="100000"/>
              </a:lnSpc>
              <a:spcBef>
                <a:spcPts val="5900"/>
              </a:spcBef>
              <a:spcAft>
                <a:spcPts val="0"/>
              </a:spcAft>
              <a:buClr>
                <a:srgbClr val="000000"/>
              </a:buClr>
              <a:buSzPts val="6875"/>
              <a:buFont typeface="Montserrat"/>
              <a:buChar char="•"/>
              <a:defRPr b="0" i="0" sz="5500" u="none" cap="none" strike="noStrike">
                <a:solidFill>
                  <a:srgbClr val="000000"/>
                </a:solidFill>
                <a:latin typeface="Montserrat"/>
                <a:ea typeface="Montserrat"/>
                <a:cs typeface="Montserrat"/>
                <a:sym typeface="Montserrat"/>
              </a:defRPr>
            </a:lvl9pPr>
          </a:lstStyle>
          <a:p/>
        </p:txBody>
      </p:sp>
      <p:sp>
        <p:nvSpPr>
          <p:cNvPr id="252" name="Google Shape;252;p34"/>
          <p:cNvSpPr txBox="1"/>
          <p:nvPr>
            <p:ph idx="12" type="sldNum"/>
          </p:nvPr>
        </p:nvSpPr>
        <p:spPr>
          <a:xfrm>
            <a:off x="4484637" y="5450417"/>
            <a:ext cx="169964" cy="178510"/>
          </a:xfrm>
          <a:prstGeom prst="rect">
            <a:avLst/>
          </a:prstGeom>
          <a:noFill/>
          <a:ln>
            <a:noFill/>
          </a:ln>
        </p:spPr>
        <p:txBody>
          <a:bodyPr anchorCtr="0" anchor="t" bIns="19800" lIns="19800" spcFirstLastPara="1" rIns="19800" wrap="square" tIns="19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9.png"/><Relationship Id="rId8" Type="http://schemas.openxmlformats.org/officeDocument/2006/relationships/image" Target="../media/image2.png"/><Relationship Id="rId10"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hyperlink" Target="https://www.flickr.com/photos/brian-d-campbell/" TargetMode="External"/><Relationship Id="rId4" Type="http://schemas.openxmlformats.org/officeDocument/2006/relationships/hyperlink" Target="https://www.flickr.com/photos/brian-d-campbell/albums/72157696996928481" TargetMode="External"/><Relationship Id="rId5"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hyperlink" Target="https://www.flickr.com/photos/brian-d-campbell/" TargetMode="External"/><Relationship Id="rId5" Type="http://schemas.openxmlformats.org/officeDocument/2006/relationships/hyperlink" Target="https://www.flickr.com/photos/brian-d-campbell/albums/7215769699692848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 Id="rId3" Type="http://schemas.openxmlformats.org/officeDocument/2006/relationships/hyperlink" Target="https://www.flickr.com/photos/brian-d-campbell/" TargetMode="External"/><Relationship Id="rId4" Type="http://schemas.openxmlformats.org/officeDocument/2006/relationships/hyperlink" Target="https://www.flickr.com/photos/brian-d-campbell/albums/72157696996928481" TargetMode="External"/><Relationship Id="rId5"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
          <p:cNvSpPr txBox="1"/>
          <p:nvPr>
            <p:ph type="title"/>
          </p:nvPr>
        </p:nvSpPr>
        <p:spPr>
          <a:xfrm>
            <a:off x="359482" y="2065639"/>
            <a:ext cx="6496232" cy="64019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Helvetica Neue"/>
              <a:buNone/>
            </a:pPr>
            <a:r>
              <a:t/>
            </a:r>
            <a:endParaRPr/>
          </a:p>
        </p:txBody>
      </p:sp>
      <p:sp>
        <p:nvSpPr>
          <p:cNvPr id="271" name="Google Shape;271;p1"/>
          <p:cNvSpPr txBox="1"/>
          <p:nvPr>
            <p:ph idx="1" type="body"/>
          </p:nvPr>
        </p:nvSpPr>
        <p:spPr>
          <a:xfrm>
            <a:off x="362240" y="2700053"/>
            <a:ext cx="5643082" cy="12509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3000"/>
              <a:buNone/>
            </a:pPr>
            <a:r>
              <a:t/>
            </a:r>
            <a:endParaRPr/>
          </a:p>
        </p:txBody>
      </p:sp>
      <p:sp>
        <p:nvSpPr>
          <p:cNvPr id="272" name="Google Shape;272;p1"/>
          <p:cNvSpPr txBox="1"/>
          <p:nvPr/>
        </p:nvSpPr>
        <p:spPr>
          <a:xfrm>
            <a:off x="471726" y="3492727"/>
            <a:ext cx="4706135" cy="965057"/>
          </a:xfrm>
          <a:prstGeom prst="rect">
            <a:avLst/>
          </a:prstGeom>
          <a:noFill/>
          <a:ln>
            <a:noFill/>
          </a:ln>
        </p:spPr>
        <p:txBody>
          <a:bodyPr anchorCtr="0" anchor="t" bIns="19800" lIns="19800" spcFirstLastPara="1" rIns="19800" wrap="square" tIns="19800">
            <a:noAutofit/>
          </a:bodyPr>
          <a:lstStyle/>
          <a:p>
            <a:pPr indent="0" lvl="0" marL="0" marR="0" rtl="0" algn="l">
              <a:lnSpc>
                <a:spcPct val="128571"/>
              </a:lnSpc>
              <a:spcBef>
                <a:spcPts val="0"/>
              </a:spcBef>
              <a:spcAft>
                <a:spcPts val="0"/>
              </a:spcAft>
              <a:buClr>
                <a:srgbClr val="FFFFFF"/>
              </a:buClr>
              <a:buSzPts val="13300"/>
              <a:buFont typeface="Montserrat"/>
              <a:buNone/>
            </a:pPr>
            <a:r>
              <a:t/>
            </a:r>
            <a:endParaRPr b="0" i="0" sz="1400" u="none" cap="none" strike="noStrike">
              <a:solidFill>
                <a:schemeClr val="dk2"/>
              </a:solidFill>
              <a:latin typeface="Helvetica Neue"/>
              <a:ea typeface="Helvetica Neue"/>
              <a:cs typeface="Helvetica Neue"/>
              <a:sym typeface="Helvetica Neue"/>
            </a:endParaRPr>
          </a:p>
          <a:p>
            <a:pPr indent="0" lvl="0" marL="0" marR="0" rtl="0" algn="l">
              <a:lnSpc>
                <a:spcPct val="128571"/>
              </a:lnSpc>
              <a:spcBef>
                <a:spcPts val="0"/>
              </a:spcBef>
              <a:spcAft>
                <a:spcPts val="0"/>
              </a:spcAft>
              <a:buClr>
                <a:srgbClr val="FFFFFF"/>
              </a:buClr>
              <a:buSzPts val="13300"/>
              <a:buFont typeface="Montserrat"/>
              <a:buNone/>
            </a:pPr>
            <a:r>
              <a:t/>
            </a:r>
            <a:endParaRPr/>
          </a:p>
          <a:p>
            <a:pPr indent="0" lvl="0" marL="0" marR="0" rtl="0" algn="l">
              <a:lnSpc>
                <a:spcPct val="128571"/>
              </a:lnSpc>
              <a:spcBef>
                <a:spcPts val="0"/>
              </a:spcBef>
              <a:spcAft>
                <a:spcPts val="0"/>
              </a:spcAft>
              <a:buClr>
                <a:srgbClr val="FFFFFF"/>
              </a:buClr>
              <a:buSzPts val="13300"/>
              <a:buFont typeface="Montserrat"/>
              <a:buNone/>
            </a:pPr>
            <a:r>
              <a:t/>
            </a:r>
            <a:endParaRPr b="0" i="0" sz="1400" u="none" cap="none" strike="noStrike">
              <a:solidFill>
                <a:schemeClr val="dk2"/>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0"/>
          <p:cNvSpPr txBox="1"/>
          <p:nvPr>
            <p:ph type="title"/>
          </p:nvPr>
        </p:nvSpPr>
        <p:spPr>
          <a:xfrm>
            <a:off x="176397" y="285453"/>
            <a:ext cx="4948655" cy="3037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3125"/>
              </a:lnSpc>
              <a:spcBef>
                <a:spcPts val="0"/>
              </a:spcBef>
              <a:spcAft>
                <a:spcPts val="0"/>
              </a:spcAft>
              <a:buClr>
                <a:schemeClr val="dk1"/>
              </a:buClr>
              <a:buSzPct val="100000"/>
              <a:buFont typeface="Helvetica Neue"/>
              <a:buNone/>
            </a:pPr>
            <a:r>
              <a:rPr lang="en-US"/>
              <a:t>Title goes here</a:t>
            </a:r>
            <a:endParaRPr/>
          </a:p>
        </p:txBody>
      </p:sp>
      <p:sp>
        <p:nvSpPr>
          <p:cNvPr id="340" name="Google Shape;340;p10"/>
          <p:cNvSpPr txBox="1"/>
          <p:nvPr>
            <p:ph idx="1" type="body"/>
          </p:nvPr>
        </p:nvSpPr>
        <p:spPr>
          <a:xfrm>
            <a:off x="196842" y="611341"/>
            <a:ext cx="5356466" cy="4180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2"/>
              </a:buClr>
              <a:buSzPts val="1800"/>
              <a:buFont typeface="Helvetica Neue"/>
              <a:buNone/>
            </a:pPr>
            <a:r>
              <a:rPr lang="en-US"/>
              <a:t>Subtitle goes here</a:t>
            </a:r>
            <a:endParaRPr/>
          </a:p>
        </p:txBody>
      </p:sp>
      <p:sp>
        <p:nvSpPr>
          <p:cNvPr id="341" name="Google Shape;341;p10"/>
          <p:cNvSpPr txBox="1"/>
          <p:nvPr>
            <p:ph idx="2" type="body"/>
          </p:nvPr>
        </p:nvSpPr>
        <p:spPr>
          <a:xfrm>
            <a:off x="176397" y="1251993"/>
            <a:ext cx="5376910" cy="3627438"/>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accent1"/>
              </a:buClr>
              <a:buSzPts val="2000"/>
              <a:buFont typeface="Helvetica Neue"/>
              <a:buNone/>
            </a:pPr>
            <a:r>
              <a:rPr b="1" lang="en-US">
                <a:solidFill>
                  <a:schemeClr val="accent1"/>
                </a:solidFill>
              </a:rPr>
              <a:t>Subhead</a:t>
            </a:r>
            <a:br>
              <a:rPr lang="en-US">
                <a:solidFill>
                  <a:srgbClr val="5E5E5E"/>
                </a:solidFill>
                <a:latin typeface="Helvetica Neue"/>
                <a:ea typeface="Helvetica Neue"/>
                <a:cs typeface="Helvetica Neue"/>
                <a:sym typeface="Helvetica Neue"/>
              </a:rPr>
            </a:br>
            <a:r>
              <a:rPr lang="en-US">
                <a:solidFill>
                  <a:srgbClr val="5E5E5E"/>
                </a:solidFill>
                <a:latin typeface="Helvetica Neue"/>
                <a:ea typeface="Helvetica Neue"/>
                <a:cs typeface="Helvetica Neue"/>
                <a:sym typeface="Helvetica Neue"/>
              </a:rPr>
              <a:t>Professionalizing identity should be our mission so that the next wave can benefit, so that our organizations can benefit, and so that our customers can benefit</a:t>
            </a:r>
            <a:endParaRPr/>
          </a:p>
          <a:p>
            <a:pPr indent="0" lvl="0" marL="0" rtl="0" algn="l">
              <a:lnSpc>
                <a:spcPct val="130000"/>
              </a:lnSpc>
              <a:spcBef>
                <a:spcPts val="1000"/>
              </a:spcBef>
              <a:spcAft>
                <a:spcPts val="0"/>
              </a:spcAft>
              <a:buClr>
                <a:schemeClr val="dk2"/>
              </a:buClr>
              <a:buSzPts val="2000"/>
              <a:buFont typeface="Helvetica Neue"/>
              <a:buNone/>
            </a:pPr>
            <a:r>
              <a:t/>
            </a:r>
            <a:endParaRPr/>
          </a:p>
        </p:txBody>
      </p:sp>
      <p:grpSp>
        <p:nvGrpSpPr>
          <p:cNvPr id="342" name="Google Shape;342;p10"/>
          <p:cNvGrpSpPr/>
          <p:nvPr/>
        </p:nvGrpSpPr>
        <p:grpSpPr>
          <a:xfrm flipH="1" rot="10800000">
            <a:off x="5145496" y="-32482"/>
            <a:ext cx="3998504" cy="5754148"/>
            <a:chOff x="13721323" y="-77956"/>
            <a:chExt cx="10662677" cy="13809954"/>
          </a:xfrm>
        </p:grpSpPr>
        <p:grpSp>
          <p:nvGrpSpPr>
            <p:cNvPr id="343" name="Google Shape;343;p10"/>
            <p:cNvGrpSpPr/>
            <p:nvPr/>
          </p:nvGrpSpPr>
          <p:grpSpPr>
            <a:xfrm>
              <a:off x="13721323" y="-77956"/>
              <a:ext cx="10638234" cy="13793956"/>
              <a:chOff x="13814245" y="-77956"/>
              <a:chExt cx="10638234" cy="13793956"/>
            </a:xfrm>
          </p:grpSpPr>
          <p:cxnSp>
            <p:nvCxnSpPr>
              <p:cNvPr id="344" name="Google Shape;344;p10"/>
              <p:cNvCxnSpPr/>
              <p:nvPr/>
            </p:nvCxnSpPr>
            <p:spPr>
              <a:xfrm rot="10800000">
                <a:off x="13814245" y="-77956"/>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345" name="Google Shape;345;p10"/>
              <p:cNvCxnSpPr/>
              <p:nvPr/>
            </p:nvCxnSpPr>
            <p:spPr>
              <a:xfrm>
                <a:off x="13814245" y="-77956"/>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nvGrpSpPr>
            <p:cNvPr id="346" name="Google Shape;346;p10"/>
            <p:cNvGrpSpPr/>
            <p:nvPr/>
          </p:nvGrpSpPr>
          <p:grpSpPr>
            <a:xfrm flipH="1" rot="10800000">
              <a:off x="13745766" y="-61958"/>
              <a:ext cx="10638234" cy="13793956"/>
              <a:chOff x="13814245" y="-15998"/>
              <a:chExt cx="10638234" cy="13793956"/>
            </a:xfrm>
          </p:grpSpPr>
          <p:cxnSp>
            <p:nvCxnSpPr>
              <p:cNvPr id="347" name="Google Shape;347;p10"/>
              <p:cNvCxnSpPr/>
              <p:nvPr/>
            </p:nvCxnSpPr>
            <p:spPr>
              <a:xfrm rot="10800000">
                <a:off x="13814245" y="-15998"/>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348" name="Google Shape;348;p10"/>
              <p:cNvCxnSpPr/>
              <p:nvPr/>
            </p:nvCxnSpPr>
            <p:spPr>
              <a:xfrm>
                <a:off x="13814245" y="-15998"/>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1"/>
          <p:cNvSpPr txBox="1"/>
          <p:nvPr>
            <p:ph type="title"/>
          </p:nvPr>
        </p:nvSpPr>
        <p:spPr>
          <a:xfrm>
            <a:off x="176397" y="285453"/>
            <a:ext cx="4948655" cy="3037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3125"/>
              </a:lnSpc>
              <a:spcBef>
                <a:spcPts val="0"/>
              </a:spcBef>
              <a:spcAft>
                <a:spcPts val="0"/>
              </a:spcAft>
              <a:buClr>
                <a:schemeClr val="dk1"/>
              </a:buClr>
              <a:buSzPct val="100000"/>
              <a:buFont typeface="Helvetica Neue"/>
              <a:buNone/>
            </a:pPr>
            <a:r>
              <a:rPr lang="en-US"/>
              <a:t>Title goes here</a:t>
            </a:r>
            <a:endParaRPr/>
          </a:p>
        </p:txBody>
      </p:sp>
      <p:sp>
        <p:nvSpPr>
          <p:cNvPr id="354" name="Google Shape;354;p11"/>
          <p:cNvSpPr txBox="1"/>
          <p:nvPr>
            <p:ph idx="1" type="body"/>
          </p:nvPr>
        </p:nvSpPr>
        <p:spPr>
          <a:xfrm>
            <a:off x="196842" y="611341"/>
            <a:ext cx="5356466" cy="4180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2"/>
              </a:buClr>
              <a:buSzPts val="1800"/>
              <a:buFont typeface="Helvetica Neue"/>
              <a:buNone/>
            </a:pPr>
            <a:r>
              <a:rPr lang="en-US"/>
              <a:t>Subtitle goes here</a:t>
            </a:r>
            <a:endParaRPr/>
          </a:p>
        </p:txBody>
      </p:sp>
      <p:sp>
        <p:nvSpPr>
          <p:cNvPr id="355" name="Google Shape;355;p11"/>
          <p:cNvSpPr txBox="1"/>
          <p:nvPr>
            <p:ph idx="2" type="body"/>
          </p:nvPr>
        </p:nvSpPr>
        <p:spPr>
          <a:xfrm>
            <a:off x="176397" y="1251993"/>
            <a:ext cx="5376910" cy="3627438"/>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accent1"/>
              </a:buClr>
              <a:buSzPts val="2000"/>
              <a:buFont typeface="Helvetica Neue"/>
              <a:buNone/>
            </a:pPr>
            <a:r>
              <a:rPr b="1" lang="en-US">
                <a:solidFill>
                  <a:schemeClr val="accent1"/>
                </a:solidFill>
              </a:rPr>
              <a:t>Subhead</a:t>
            </a:r>
            <a:br>
              <a:rPr lang="en-US">
                <a:solidFill>
                  <a:srgbClr val="5E5E5E"/>
                </a:solidFill>
                <a:latin typeface="Helvetica Neue"/>
                <a:ea typeface="Helvetica Neue"/>
                <a:cs typeface="Helvetica Neue"/>
                <a:sym typeface="Helvetica Neue"/>
              </a:rPr>
            </a:br>
            <a:r>
              <a:rPr lang="en-US">
                <a:solidFill>
                  <a:srgbClr val="5E5E5E"/>
                </a:solidFill>
                <a:latin typeface="Helvetica Neue"/>
                <a:ea typeface="Helvetica Neue"/>
                <a:cs typeface="Helvetica Neue"/>
                <a:sym typeface="Helvetica Neue"/>
              </a:rPr>
              <a:t>Professionalizing identity should be our mission so that the next wave can benefit, so that our organizations can benefit, and so that our customers can benefit</a:t>
            </a:r>
            <a:endParaRPr/>
          </a:p>
          <a:p>
            <a:pPr indent="0" lvl="0" marL="0" rtl="0" algn="l">
              <a:lnSpc>
                <a:spcPct val="130000"/>
              </a:lnSpc>
              <a:spcBef>
                <a:spcPts val="1000"/>
              </a:spcBef>
              <a:spcAft>
                <a:spcPts val="0"/>
              </a:spcAft>
              <a:buClr>
                <a:schemeClr val="dk2"/>
              </a:buClr>
              <a:buSzPts val="2000"/>
              <a:buFont typeface="Helvetica Neue"/>
              <a:buNone/>
            </a:pPr>
            <a:r>
              <a:t/>
            </a:r>
            <a:endParaRPr/>
          </a:p>
        </p:txBody>
      </p:sp>
      <p:grpSp>
        <p:nvGrpSpPr>
          <p:cNvPr id="356" name="Google Shape;356;p11"/>
          <p:cNvGrpSpPr/>
          <p:nvPr/>
        </p:nvGrpSpPr>
        <p:grpSpPr>
          <a:xfrm flipH="1" rot="10800000">
            <a:off x="5145496" y="-32482"/>
            <a:ext cx="3998504" cy="5754148"/>
            <a:chOff x="13721323" y="-77956"/>
            <a:chExt cx="10662677" cy="13809954"/>
          </a:xfrm>
        </p:grpSpPr>
        <p:grpSp>
          <p:nvGrpSpPr>
            <p:cNvPr id="357" name="Google Shape;357;p11"/>
            <p:cNvGrpSpPr/>
            <p:nvPr/>
          </p:nvGrpSpPr>
          <p:grpSpPr>
            <a:xfrm>
              <a:off x="13721323" y="-77956"/>
              <a:ext cx="10638234" cy="13793956"/>
              <a:chOff x="13814245" y="-77956"/>
              <a:chExt cx="10638234" cy="13793956"/>
            </a:xfrm>
          </p:grpSpPr>
          <p:cxnSp>
            <p:nvCxnSpPr>
              <p:cNvPr id="358" name="Google Shape;358;p11"/>
              <p:cNvCxnSpPr/>
              <p:nvPr/>
            </p:nvCxnSpPr>
            <p:spPr>
              <a:xfrm rot="10800000">
                <a:off x="13814245" y="-77956"/>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359" name="Google Shape;359;p11"/>
              <p:cNvCxnSpPr/>
              <p:nvPr/>
            </p:nvCxnSpPr>
            <p:spPr>
              <a:xfrm>
                <a:off x="13814245" y="-77956"/>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nvGrpSpPr>
            <p:cNvPr id="360" name="Google Shape;360;p11"/>
            <p:cNvGrpSpPr/>
            <p:nvPr/>
          </p:nvGrpSpPr>
          <p:grpSpPr>
            <a:xfrm flipH="1" rot="10800000">
              <a:off x="13745766" y="-61958"/>
              <a:ext cx="10638234" cy="13793956"/>
              <a:chOff x="13814245" y="-15998"/>
              <a:chExt cx="10638234" cy="13793956"/>
            </a:xfrm>
          </p:grpSpPr>
          <p:cxnSp>
            <p:nvCxnSpPr>
              <p:cNvPr id="361" name="Google Shape;361;p11"/>
              <p:cNvCxnSpPr/>
              <p:nvPr/>
            </p:nvCxnSpPr>
            <p:spPr>
              <a:xfrm rot="10800000">
                <a:off x="13814245" y="-15998"/>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362" name="Google Shape;362;p11"/>
              <p:cNvCxnSpPr/>
              <p:nvPr/>
            </p:nvCxnSpPr>
            <p:spPr>
              <a:xfrm>
                <a:off x="13814245" y="-15998"/>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2"/>
          <p:cNvSpPr txBox="1"/>
          <p:nvPr>
            <p:ph type="title"/>
          </p:nvPr>
        </p:nvSpPr>
        <p:spPr>
          <a:xfrm>
            <a:off x="176397" y="285453"/>
            <a:ext cx="4948655" cy="3037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3125"/>
              </a:lnSpc>
              <a:spcBef>
                <a:spcPts val="0"/>
              </a:spcBef>
              <a:spcAft>
                <a:spcPts val="0"/>
              </a:spcAft>
              <a:buClr>
                <a:schemeClr val="dk1"/>
              </a:buClr>
              <a:buSzPct val="100000"/>
              <a:buFont typeface="Helvetica Neue"/>
              <a:buNone/>
            </a:pPr>
            <a:r>
              <a:rPr lang="en-US"/>
              <a:t>Title goes here</a:t>
            </a:r>
            <a:endParaRPr/>
          </a:p>
        </p:txBody>
      </p:sp>
      <p:sp>
        <p:nvSpPr>
          <p:cNvPr id="368" name="Google Shape;368;p12"/>
          <p:cNvSpPr txBox="1"/>
          <p:nvPr>
            <p:ph idx="1" type="body"/>
          </p:nvPr>
        </p:nvSpPr>
        <p:spPr>
          <a:xfrm>
            <a:off x="196842" y="611341"/>
            <a:ext cx="5356466" cy="4180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2"/>
              </a:buClr>
              <a:buSzPts val="1800"/>
              <a:buFont typeface="Helvetica Neue"/>
              <a:buNone/>
            </a:pPr>
            <a:r>
              <a:rPr lang="en-US"/>
              <a:t>Subtitle goes here</a:t>
            </a:r>
            <a:endParaRPr/>
          </a:p>
        </p:txBody>
      </p:sp>
      <p:sp>
        <p:nvSpPr>
          <p:cNvPr id="369" name="Google Shape;369;p12"/>
          <p:cNvSpPr txBox="1"/>
          <p:nvPr>
            <p:ph idx="2" type="body"/>
          </p:nvPr>
        </p:nvSpPr>
        <p:spPr>
          <a:xfrm>
            <a:off x="176397" y="1251993"/>
            <a:ext cx="5376910" cy="3627438"/>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accent1"/>
              </a:buClr>
              <a:buSzPts val="2000"/>
              <a:buFont typeface="Helvetica Neue"/>
              <a:buNone/>
            </a:pPr>
            <a:r>
              <a:rPr b="1" lang="en-US">
                <a:solidFill>
                  <a:schemeClr val="accent1"/>
                </a:solidFill>
              </a:rPr>
              <a:t>Subhead</a:t>
            </a:r>
            <a:br>
              <a:rPr lang="en-US">
                <a:solidFill>
                  <a:srgbClr val="5E5E5E"/>
                </a:solidFill>
                <a:latin typeface="Helvetica Neue"/>
                <a:ea typeface="Helvetica Neue"/>
                <a:cs typeface="Helvetica Neue"/>
                <a:sym typeface="Helvetica Neue"/>
              </a:rPr>
            </a:br>
            <a:r>
              <a:rPr lang="en-US">
                <a:solidFill>
                  <a:srgbClr val="5E5E5E"/>
                </a:solidFill>
                <a:latin typeface="Helvetica Neue"/>
                <a:ea typeface="Helvetica Neue"/>
                <a:cs typeface="Helvetica Neue"/>
                <a:sym typeface="Helvetica Neue"/>
              </a:rPr>
              <a:t>Professionalizing identity should be our mission so that the next wave can benefit, so that our organizations can benefit, and so that our customers can benefit</a:t>
            </a:r>
            <a:endParaRPr/>
          </a:p>
          <a:p>
            <a:pPr indent="0" lvl="0" marL="0" rtl="0" algn="l">
              <a:lnSpc>
                <a:spcPct val="130000"/>
              </a:lnSpc>
              <a:spcBef>
                <a:spcPts val="1000"/>
              </a:spcBef>
              <a:spcAft>
                <a:spcPts val="0"/>
              </a:spcAft>
              <a:buClr>
                <a:schemeClr val="dk2"/>
              </a:buClr>
              <a:buSzPts val="2000"/>
              <a:buFont typeface="Helvetica Neue"/>
              <a:buNone/>
            </a:pPr>
            <a:r>
              <a:t/>
            </a:r>
            <a:endParaRPr/>
          </a:p>
        </p:txBody>
      </p:sp>
      <p:grpSp>
        <p:nvGrpSpPr>
          <p:cNvPr id="370" name="Google Shape;370;p12"/>
          <p:cNvGrpSpPr/>
          <p:nvPr/>
        </p:nvGrpSpPr>
        <p:grpSpPr>
          <a:xfrm flipH="1" rot="10800000">
            <a:off x="5145496" y="-32482"/>
            <a:ext cx="3998504" cy="5754148"/>
            <a:chOff x="13721323" y="-77956"/>
            <a:chExt cx="10662677" cy="13809954"/>
          </a:xfrm>
        </p:grpSpPr>
        <p:grpSp>
          <p:nvGrpSpPr>
            <p:cNvPr id="371" name="Google Shape;371;p12"/>
            <p:cNvGrpSpPr/>
            <p:nvPr/>
          </p:nvGrpSpPr>
          <p:grpSpPr>
            <a:xfrm>
              <a:off x="13721323" y="-77956"/>
              <a:ext cx="10638234" cy="13793956"/>
              <a:chOff x="13814245" y="-77956"/>
              <a:chExt cx="10638234" cy="13793956"/>
            </a:xfrm>
          </p:grpSpPr>
          <p:cxnSp>
            <p:nvCxnSpPr>
              <p:cNvPr id="372" name="Google Shape;372;p12"/>
              <p:cNvCxnSpPr/>
              <p:nvPr/>
            </p:nvCxnSpPr>
            <p:spPr>
              <a:xfrm rot="10800000">
                <a:off x="13814245" y="-77956"/>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373" name="Google Shape;373;p12"/>
              <p:cNvCxnSpPr/>
              <p:nvPr/>
            </p:nvCxnSpPr>
            <p:spPr>
              <a:xfrm>
                <a:off x="13814245" y="-77956"/>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nvGrpSpPr>
            <p:cNvPr id="374" name="Google Shape;374;p12"/>
            <p:cNvGrpSpPr/>
            <p:nvPr/>
          </p:nvGrpSpPr>
          <p:grpSpPr>
            <a:xfrm flipH="1" rot="10800000">
              <a:off x="13745766" y="-61958"/>
              <a:ext cx="10638234" cy="13793956"/>
              <a:chOff x="13814245" y="-15998"/>
              <a:chExt cx="10638234" cy="13793956"/>
            </a:xfrm>
          </p:grpSpPr>
          <p:cxnSp>
            <p:nvCxnSpPr>
              <p:cNvPr id="375" name="Google Shape;375;p12"/>
              <p:cNvCxnSpPr/>
              <p:nvPr/>
            </p:nvCxnSpPr>
            <p:spPr>
              <a:xfrm rot="10800000">
                <a:off x="13814245" y="-15998"/>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376" name="Google Shape;376;p12"/>
              <p:cNvCxnSpPr/>
              <p:nvPr/>
            </p:nvCxnSpPr>
            <p:spPr>
              <a:xfrm>
                <a:off x="13814245" y="-15998"/>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3"/>
          <p:cNvSpPr txBox="1"/>
          <p:nvPr>
            <p:ph type="title"/>
          </p:nvPr>
        </p:nvSpPr>
        <p:spPr>
          <a:xfrm>
            <a:off x="176397" y="215586"/>
            <a:ext cx="7886700" cy="41805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Helvetica Neue"/>
              <a:buNone/>
            </a:pPr>
            <a:r>
              <a:t/>
            </a:r>
            <a:endParaRPr/>
          </a:p>
        </p:txBody>
      </p:sp>
      <p:sp>
        <p:nvSpPr>
          <p:cNvPr id="382" name="Google Shape;382;p13"/>
          <p:cNvSpPr txBox="1"/>
          <p:nvPr>
            <p:ph idx="1" type="body"/>
          </p:nvPr>
        </p:nvSpPr>
        <p:spPr>
          <a:xfrm>
            <a:off x="196841" y="600190"/>
            <a:ext cx="8523413" cy="4180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2"/>
              </a:buClr>
              <a:buSzPts val="1800"/>
              <a:buFont typeface="Helvetica Neue"/>
              <a:buNone/>
            </a:pPr>
            <a:r>
              <a:t/>
            </a:r>
            <a:endParaRPr/>
          </a:p>
        </p:txBody>
      </p:sp>
      <p:sp>
        <p:nvSpPr>
          <p:cNvPr id="383" name="Google Shape;383;p13"/>
          <p:cNvSpPr txBox="1"/>
          <p:nvPr>
            <p:ph idx="2" type="body"/>
          </p:nvPr>
        </p:nvSpPr>
        <p:spPr>
          <a:xfrm>
            <a:off x="176397" y="1251993"/>
            <a:ext cx="8644218" cy="3627438"/>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2"/>
              </a:buClr>
              <a:buSzPts val="2000"/>
              <a:buFont typeface="Helvetica Neue"/>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4"/>
          <p:cNvSpPr txBox="1"/>
          <p:nvPr>
            <p:ph type="title"/>
          </p:nvPr>
        </p:nvSpPr>
        <p:spPr>
          <a:xfrm>
            <a:off x="176397" y="215586"/>
            <a:ext cx="7886700" cy="41805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Helvetica Neue"/>
              <a:buNone/>
            </a:pPr>
            <a:r>
              <a:rPr lang="en-US"/>
              <a:t>Title goes here </a:t>
            </a:r>
            <a:endParaRPr/>
          </a:p>
        </p:txBody>
      </p:sp>
      <p:sp>
        <p:nvSpPr>
          <p:cNvPr id="389" name="Google Shape;389;p14"/>
          <p:cNvSpPr txBox="1"/>
          <p:nvPr>
            <p:ph idx="1" type="body"/>
          </p:nvPr>
        </p:nvSpPr>
        <p:spPr>
          <a:xfrm>
            <a:off x="196841" y="600190"/>
            <a:ext cx="8523413" cy="4180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2"/>
              </a:buClr>
              <a:buSzPts val="1800"/>
              <a:buFont typeface="Helvetica Neue"/>
              <a:buNone/>
            </a:pPr>
            <a:r>
              <a:rPr lang="en-US"/>
              <a:t>Subtitle goes here</a:t>
            </a:r>
            <a:endParaRPr/>
          </a:p>
        </p:txBody>
      </p:sp>
      <p:sp>
        <p:nvSpPr>
          <p:cNvPr id="390" name="Google Shape;390;p14"/>
          <p:cNvSpPr txBox="1"/>
          <p:nvPr>
            <p:ph idx="2" type="body"/>
          </p:nvPr>
        </p:nvSpPr>
        <p:spPr>
          <a:xfrm>
            <a:off x="176397" y="1251993"/>
            <a:ext cx="8644218" cy="3627438"/>
          </a:xfrm>
          <a:prstGeom prst="rect">
            <a:avLst/>
          </a:prstGeom>
          <a:noFill/>
          <a:ln>
            <a:noFill/>
          </a:ln>
        </p:spPr>
        <p:txBody>
          <a:bodyPr anchorCtr="0" anchor="t" bIns="45700" lIns="91425" spcFirstLastPara="1" rIns="91425" wrap="square" tIns="45700">
            <a:normAutofit/>
          </a:bodyPr>
          <a:lstStyle/>
          <a:p>
            <a:pPr indent="-177800" lvl="0" marL="177800" rtl="0" algn="l">
              <a:lnSpc>
                <a:spcPct val="107250"/>
              </a:lnSpc>
              <a:spcBef>
                <a:spcPts val="0"/>
              </a:spcBef>
              <a:spcAft>
                <a:spcPts val="0"/>
              </a:spcAft>
              <a:buClr>
                <a:schemeClr val="dk2"/>
              </a:buClr>
              <a:buSzPts val="2000"/>
              <a:buFont typeface="Arial"/>
              <a:buChar char="•"/>
            </a:pPr>
            <a:r>
              <a:rPr lang="en-US">
                <a:latin typeface="Helvetica Neue"/>
                <a:ea typeface="Helvetica Neue"/>
                <a:cs typeface="Helvetica Neue"/>
                <a:sym typeface="Helvetica Neue"/>
              </a:rPr>
              <a:t>Two columns for lots of text should be our So that the next wave can benefit, so that </a:t>
            </a:r>
            <a:endParaRPr/>
          </a:p>
          <a:p>
            <a:pPr indent="-177800" lvl="0" marL="177800" rtl="0" algn="l">
              <a:lnSpc>
                <a:spcPct val="107250"/>
              </a:lnSpc>
              <a:spcBef>
                <a:spcPts val="2200"/>
              </a:spcBef>
              <a:spcAft>
                <a:spcPts val="0"/>
              </a:spcAft>
              <a:buClr>
                <a:schemeClr val="dk2"/>
              </a:buClr>
              <a:buSzPts val="2000"/>
              <a:buFont typeface="Arial"/>
              <a:buChar char="•"/>
            </a:pPr>
            <a:r>
              <a:rPr lang="en-US">
                <a:latin typeface="Helvetica Neue"/>
                <a:ea typeface="Helvetica Neue"/>
                <a:cs typeface="Helvetica Neue"/>
                <a:sym typeface="Helvetica Neue"/>
              </a:rPr>
              <a:t>Our organizations can benefit, and so that our can benefit</a:t>
            </a:r>
            <a:endParaRPr/>
          </a:p>
          <a:p>
            <a:pPr indent="-177800" lvl="0" marL="177800" rtl="0" algn="l">
              <a:lnSpc>
                <a:spcPct val="107250"/>
              </a:lnSpc>
              <a:spcBef>
                <a:spcPts val="2200"/>
              </a:spcBef>
              <a:spcAft>
                <a:spcPts val="0"/>
              </a:spcAft>
              <a:buClr>
                <a:schemeClr val="dk2"/>
              </a:buClr>
              <a:buSzPts val="2000"/>
              <a:buFont typeface="Arial"/>
              <a:buChar char="•"/>
            </a:pPr>
            <a:r>
              <a:rPr lang="en-US">
                <a:latin typeface="Helvetica Neue"/>
                <a:ea typeface="Helvetica Neue"/>
                <a:cs typeface="Helvetica Neue"/>
                <a:sym typeface="Helvetica Neue"/>
              </a:rPr>
              <a:t>So that the next wave can benefit, so that </a:t>
            </a:r>
            <a:endParaRPr/>
          </a:p>
          <a:p>
            <a:pPr indent="-177800" lvl="0" marL="177800" rtl="0" algn="l">
              <a:lnSpc>
                <a:spcPct val="107250"/>
              </a:lnSpc>
              <a:spcBef>
                <a:spcPts val="2200"/>
              </a:spcBef>
              <a:spcAft>
                <a:spcPts val="0"/>
              </a:spcAft>
              <a:buClr>
                <a:schemeClr val="dk2"/>
              </a:buClr>
              <a:buSzPts val="2000"/>
              <a:buFont typeface="Arial"/>
              <a:buChar char="•"/>
            </a:pPr>
            <a:r>
              <a:rPr lang="en-US">
                <a:latin typeface="Helvetica Neue"/>
                <a:ea typeface="Helvetica Neue"/>
                <a:cs typeface="Helvetica Neue"/>
                <a:sym typeface="Helvetica Neue"/>
              </a:rPr>
              <a:t>Our organizations can benefit, and so that our can benefit</a:t>
            </a:r>
            <a:endParaRPr/>
          </a:p>
          <a:p>
            <a:pPr indent="0" lvl="0" marL="0" rtl="0" algn="l">
              <a:lnSpc>
                <a:spcPct val="130000"/>
              </a:lnSpc>
              <a:spcBef>
                <a:spcPts val="2200"/>
              </a:spcBef>
              <a:spcAft>
                <a:spcPts val="0"/>
              </a:spcAft>
              <a:buClr>
                <a:schemeClr val="dk2"/>
              </a:buClr>
              <a:buSzPts val="2000"/>
              <a:buFont typeface="Helvetica Neue"/>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5"/>
          <p:cNvSpPr txBox="1"/>
          <p:nvPr>
            <p:ph type="title"/>
          </p:nvPr>
        </p:nvSpPr>
        <p:spPr>
          <a:xfrm>
            <a:off x="176397" y="215586"/>
            <a:ext cx="7886700" cy="41805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Helvetica Neue"/>
              <a:buNone/>
            </a:pPr>
            <a:r>
              <a:rPr lang="en-US"/>
              <a:t>Title goes here </a:t>
            </a:r>
            <a:endParaRPr/>
          </a:p>
        </p:txBody>
      </p:sp>
      <p:sp>
        <p:nvSpPr>
          <p:cNvPr id="396" name="Google Shape;396;p15"/>
          <p:cNvSpPr txBox="1"/>
          <p:nvPr>
            <p:ph idx="1" type="body"/>
          </p:nvPr>
        </p:nvSpPr>
        <p:spPr>
          <a:xfrm>
            <a:off x="196841" y="600190"/>
            <a:ext cx="8523413" cy="4180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2"/>
              </a:buClr>
              <a:buSzPts val="1800"/>
              <a:buFont typeface="Helvetica Neue"/>
              <a:buNone/>
            </a:pPr>
            <a:r>
              <a:rPr lang="en-US"/>
              <a:t>Subtitle goes here</a:t>
            </a:r>
            <a:endParaRPr/>
          </a:p>
        </p:txBody>
      </p:sp>
      <p:sp>
        <p:nvSpPr>
          <p:cNvPr id="397" name="Google Shape;397;p15"/>
          <p:cNvSpPr txBox="1"/>
          <p:nvPr>
            <p:ph idx="2" type="body"/>
          </p:nvPr>
        </p:nvSpPr>
        <p:spPr>
          <a:xfrm>
            <a:off x="176397" y="1251993"/>
            <a:ext cx="4395603" cy="3627438"/>
          </a:xfrm>
          <a:prstGeom prst="rect">
            <a:avLst/>
          </a:prstGeom>
          <a:noFill/>
          <a:ln>
            <a:noFill/>
          </a:ln>
        </p:spPr>
        <p:txBody>
          <a:bodyPr anchorCtr="0" anchor="t" bIns="45700" lIns="91425" spcFirstLastPara="1" rIns="91425" wrap="square" tIns="45700">
            <a:normAutofit/>
          </a:bodyPr>
          <a:lstStyle/>
          <a:p>
            <a:pPr indent="-177800" lvl="0" marL="177800" rtl="0" algn="l">
              <a:lnSpc>
                <a:spcPct val="134062"/>
              </a:lnSpc>
              <a:spcBef>
                <a:spcPts val="0"/>
              </a:spcBef>
              <a:spcAft>
                <a:spcPts val="0"/>
              </a:spcAft>
              <a:buClr>
                <a:schemeClr val="dk2"/>
              </a:buClr>
              <a:buSzPts val="1600"/>
              <a:buFont typeface="Arial"/>
              <a:buChar char="•"/>
            </a:pPr>
            <a:r>
              <a:rPr lang="en-US" sz="1600">
                <a:latin typeface="Helvetica Neue"/>
                <a:ea typeface="Helvetica Neue"/>
                <a:cs typeface="Helvetica Neue"/>
                <a:sym typeface="Helvetica Neue"/>
              </a:rPr>
              <a:t>Two columns for lots of text should be our So that the next wave can benefit, so that </a:t>
            </a:r>
            <a:endParaRPr/>
          </a:p>
          <a:p>
            <a:pPr indent="-177800" lvl="0" marL="177800" rtl="0" algn="l">
              <a:lnSpc>
                <a:spcPct val="134062"/>
              </a:lnSpc>
              <a:spcBef>
                <a:spcPts val="1600"/>
              </a:spcBef>
              <a:spcAft>
                <a:spcPts val="0"/>
              </a:spcAft>
              <a:buClr>
                <a:schemeClr val="dk2"/>
              </a:buClr>
              <a:buSzPts val="1600"/>
              <a:buFont typeface="Arial"/>
              <a:buChar char="•"/>
            </a:pPr>
            <a:r>
              <a:rPr lang="en-US" sz="1600">
                <a:latin typeface="Helvetica Neue"/>
                <a:ea typeface="Helvetica Neue"/>
                <a:cs typeface="Helvetica Neue"/>
                <a:sym typeface="Helvetica Neue"/>
              </a:rPr>
              <a:t>Our organizations can benefit, and so that our can benefit</a:t>
            </a:r>
            <a:endParaRPr/>
          </a:p>
          <a:p>
            <a:pPr indent="-177800" lvl="0" marL="177800" rtl="0" algn="l">
              <a:lnSpc>
                <a:spcPct val="134062"/>
              </a:lnSpc>
              <a:spcBef>
                <a:spcPts val="1600"/>
              </a:spcBef>
              <a:spcAft>
                <a:spcPts val="0"/>
              </a:spcAft>
              <a:buClr>
                <a:schemeClr val="dk2"/>
              </a:buClr>
              <a:buSzPts val="1600"/>
              <a:buFont typeface="Arial"/>
              <a:buChar char="•"/>
            </a:pPr>
            <a:r>
              <a:rPr lang="en-US" sz="1600">
                <a:latin typeface="Helvetica Neue"/>
                <a:ea typeface="Helvetica Neue"/>
                <a:cs typeface="Helvetica Neue"/>
                <a:sym typeface="Helvetica Neue"/>
              </a:rPr>
              <a:t>So that the next wave can benefit, so that </a:t>
            </a:r>
            <a:endParaRPr/>
          </a:p>
          <a:p>
            <a:pPr indent="-177800" lvl="0" marL="177800" rtl="0" algn="l">
              <a:lnSpc>
                <a:spcPct val="134062"/>
              </a:lnSpc>
              <a:spcBef>
                <a:spcPts val="1600"/>
              </a:spcBef>
              <a:spcAft>
                <a:spcPts val="0"/>
              </a:spcAft>
              <a:buClr>
                <a:schemeClr val="dk2"/>
              </a:buClr>
              <a:buSzPts val="1600"/>
              <a:buFont typeface="Arial"/>
              <a:buChar char="•"/>
            </a:pPr>
            <a:r>
              <a:rPr lang="en-US" sz="1600">
                <a:latin typeface="Helvetica Neue"/>
                <a:ea typeface="Helvetica Neue"/>
                <a:cs typeface="Helvetica Neue"/>
                <a:sym typeface="Helvetica Neue"/>
              </a:rPr>
              <a:t>Our organizations can benefit, and so that our can benefit</a:t>
            </a:r>
            <a:endParaRPr/>
          </a:p>
          <a:p>
            <a:pPr indent="0" lvl="0" marL="0" rtl="0" algn="l">
              <a:lnSpc>
                <a:spcPct val="130000"/>
              </a:lnSpc>
              <a:spcBef>
                <a:spcPts val="1600"/>
              </a:spcBef>
              <a:spcAft>
                <a:spcPts val="0"/>
              </a:spcAft>
              <a:buClr>
                <a:schemeClr val="dk2"/>
              </a:buClr>
              <a:buSzPts val="2000"/>
              <a:buFont typeface="Helvetica Neue"/>
              <a:buNone/>
            </a:pPr>
            <a:r>
              <a:t/>
            </a:r>
            <a:endParaRPr/>
          </a:p>
        </p:txBody>
      </p:sp>
      <p:pic>
        <p:nvPicPr>
          <p:cNvPr descr="1_support-development-education-andproliferation.jpg" id="398" name="Google Shape;398;p15"/>
          <p:cNvPicPr preferRelativeResize="0"/>
          <p:nvPr/>
        </p:nvPicPr>
        <p:blipFill rotWithShape="1">
          <a:blip r:embed="rId3">
            <a:alphaModFix/>
          </a:blip>
          <a:srcRect b="21752" l="61241" r="3412" t="27973"/>
          <a:stretch/>
        </p:blipFill>
        <p:spPr>
          <a:xfrm>
            <a:off x="5032982" y="1169938"/>
            <a:ext cx="3659271" cy="34590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6"/>
          <p:cNvSpPr txBox="1"/>
          <p:nvPr>
            <p:ph type="title"/>
          </p:nvPr>
        </p:nvSpPr>
        <p:spPr>
          <a:xfrm>
            <a:off x="176397" y="215586"/>
            <a:ext cx="7886700" cy="41805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Helvetica Neue"/>
              <a:buNone/>
            </a:pPr>
            <a:r>
              <a:rPr lang="en-US"/>
              <a:t>Title goes here </a:t>
            </a:r>
            <a:endParaRPr/>
          </a:p>
        </p:txBody>
      </p:sp>
      <p:sp>
        <p:nvSpPr>
          <p:cNvPr id="404" name="Google Shape;404;p16"/>
          <p:cNvSpPr txBox="1"/>
          <p:nvPr>
            <p:ph idx="1" type="body"/>
          </p:nvPr>
        </p:nvSpPr>
        <p:spPr>
          <a:xfrm>
            <a:off x="196841" y="600190"/>
            <a:ext cx="8523413" cy="4180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2"/>
              </a:buClr>
              <a:buSzPts val="1800"/>
              <a:buFont typeface="Helvetica Neue"/>
              <a:buNone/>
            </a:pPr>
            <a:r>
              <a:rPr lang="en-US"/>
              <a:t>Subtitle goes here</a:t>
            </a:r>
            <a:endParaRPr/>
          </a:p>
        </p:txBody>
      </p:sp>
      <p:sp>
        <p:nvSpPr>
          <p:cNvPr id="405" name="Google Shape;405;p16"/>
          <p:cNvSpPr txBox="1"/>
          <p:nvPr/>
        </p:nvSpPr>
        <p:spPr>
          <a:xfrm>
            <a:off x="237637" y="1152059"/>
            <a:ext cx="8709521" cy="574417"/>
          </a:xfrm>
          <a:prstGeom prst="rect">
            <a:avLst/>
          </a:prstGeom>
          <a:noFill/>
          <a:ln>
            <a:noFill/>
          </a:ln>
        </p:spPr>
        <p:txBody>
          <a:bodyPr anchorCtr="0" anchor="t" bIns="19800" lIns="19800" spcFirstLastPara="1" rIns="19800" wrap="square" tIns="19800">
            <a:noAutofit/>
          </a:bodyPr>
          <a:lstStyle/>
          <a:p>
            <a:pPr indent="0" lvl="0" marL="0" marR="0" rtl="0" algn="l">
              <a:lnSpc>
                <a:spcPct val="112666"/>
              </a:lnSpc>
              <a:spcBef>
                <a:spcPts val="0"/>
              </a:spcBef>
              <a:spcAft>
                <a:spcPts val="0"/>
              </a:spcAft>
              <a:buClr>
                <a:srgbClr val="FFFFFF"/>
              </a:buClr>
              <a:buSzPts val="13300"/>
              <a:buFont typeface="Montserrat"/>
              <a:buNone/>
            </a:pPr>
            <a:r>
              <a:rPr b="0" i="0" lang="en-US" sz="1800" u="none" cap="none" strike="noStrike">
                <a:solidFill>
                  <a:schemeClr val="dk1"/>
                </a:solidFill>
                <a:latin typeface="Helvetica Neue"/>
                <a:ea typeface="Helvetica Neue"/>
                <a:cs typeface="Helvetica Neue"/>
                <a:sym typeface="Helvetica Neue"/>
              </a:rPr>
              <a:t>Introduction text identity should be our mission so that the next wave can benefit, so that our organizations can benefit, and so that our</a:t>
            </a:r>
            <a:endParaRPr/>
          </a:p>
        </p:txBody>
      </p:sp>
      <p:sp>
        <p:nvSpPr>
          <p:cNvPr id="406" name="Google Shape;406;p16"/>
          <p:cNvSpPr txBox="1"/>
          <p:nvPr/>
        </p:nvSpPr>
        <p:spPr>
          <a:xfrm>
            <a:off x="237638" y="1802611"/>
            <a:ext cx="4077884" cy="965057"/>
          </a:xfrm>
          <a:prstGeom prst="rect">
            <a:avLst/>
          </a:prstGeom>
          <a:noFill/>
          <a:ln>
            <a:noFill/>
          </a:ln>
        </p:spPr>
        <p:txBody>
          <a:bodyPr anchorCtr="0" anchor="t" bIns="19800" lIns="19800" spcFirstLastPara="1" rIns="19800" wrap="square" tIns="19800">
            <a:noAutofit/>
          </a:bodyPr>
          <a:lstStyle/>
          <a:p>
            <a:pPr indent="0" lvl="0" marL="0" marR="0" rtl="0" algn="l">
              <a:lnSpc>
                <a:spcPct val="116999"/>
              </a:lnSpc>
              <a:spcBef>
                <a:spcPts val="0"/>
              </a:spcBef>
              <a:spcAft>
                <a:spcPts val="0"/>
              </a:spcAft>
              <a:buClr>
                <a:srgbClr val="FFFFFF"/>
              </a:buClr>
              <a:buSzPts val="13300"/>
              <a:buFont typeface="Montserrat"/>
              <a:buNone/>
            </a:pPr>
            <a:r>
              <a:rPr b="1" i="0" lang="en-US" sz="1400" u="none" cap="none" strike="noStrike">
                <a:solidFill>
                  <a:schemeClr val="accent2"/>
                </a:solidFill>
                <a:latin typeface="Helvetica Neue"/>
                <a:ea typeface="Helvetica Neue"/>
                <a:cs typeface="Helvetica Neue"/>
                <a:sym typeface="Helvetica Neue"/>
              </a:rPr>
              <a:t>Subhead</a:t>
            </a:r>
            <a:endParaRPr/>
          </a:p>
          <a:p>
            <a:pPr indent="0" lvl="0" marL="0" marR="0" rtl="0" algn="l">
              <a:lnSpc>
                <a:spcPct val="148909"/>
              </a:lnSpc>
              <a:spcBef>
                <a:spcPts val="0"/>
              </a:spcBef>
              <a:spcAft>
                <a:spcPts val="0"/>
              </a:spcAft>
              <a:buClr>
                <a:srgbClr val="FFFFFF"/>
              </a:buClr>
              <a:buSzPts val="13300"/>
              <a:buFont typeface="Montserrat"/>
              <a:buNone/>
            </a:pPr>
            <a:r>
              <a:rPr b="1" i="0" lang="en-US" sz="1100" u="none" cap="none" strike="noStrike">
                <a:solidFill>
                  <a:srgbClr val="000000"/>
                </a:solidFill>
                <a:latin typeface="Helvetica Neue"/>
                <a:ea typeface="Helvetica Neue"/>
                <a:cs typeface="Helvetica Neue"/>
                <a:sym typeface="Helvetica Neue"/>
              </a:rPr>
              <a:t>Two columns for lots of text </a:t>
            </a:r>
            <a:r>
              <a:rPr b="0" i="0" lang="en-US" sz="1100" u="none" cap="none" strike="noStrike">
                <a:solidFill>
                  <a:srgbClr val="5E5E5E"/>
                </a:solidFill>
                <a:latin typeface="Helvetica Neue"/>
                <a:ea typeface="Helvetica Neue"/>
                <a:cs typeface="Helvetica Neue"/>
                <a:sym typeface="Helvetica Neue"/>
              </a:rPr>
              <a:t>should be our mission so that the next wave can benefit, so that our organizations can benefit, and so that our</a:t>
            </a:r>
            <a:endParaRPr/>
          </a:p>
          <a:p>
            <a:pPr indent="0" lvl="0" marL="0" marR="0" rtl="0" algn="l">
              <a:lnSpc>
                <a:spcPct val="148909"/>
              </a:lnSpc>
              <a:spcBef>
                <a:spcPts val="1200"/>
              </a:spcBef>
              <a:spcAft>
                <a:spcPts val="0"/>
              </a:spcAft>
              <a:buClr>
                <a:srgbClr val="FFFFFF"/>
              </a:buClr>
              <a:buSzPts val="13300"/>
              <a:buFont typeface="Montserrat"/>
              <a:buNone/>
            </a:pPr>
            <a:r>
              <a:rPr b="1" i="0" lang="en-US" sz="1100" u="none" cap="none" strike="noStrike">
                <a:solidFill>
                  <a:srgbClr val="000000"/>
                </a:solidFill>
                <a:latin typeface="Helvetica Neue"/>
                <a:ea typeface="Helvetica Neue"/>
                <a:cs typeface="Helvetica Neue"/>
                <a:sym typeface="Helvetica Neue"/>
              </a:rPr>
              <a:t>Two columns for lots of text </a:t>
            </a:r>
            <a:r>
              <a:rPr b="0" i="0" lang="en-US" sz="1100" u="none" cap="none" strike="noStrike">
                <a:solidFill>
                  <a:srgbClr val="5E5E5E"/>
                </a:solidFill>
                <a:latin typeface="Helvetica Neue"/>
                <a:ea typeface="Helvetica Neue"/>
                <a:cs typeface="Helvetica Neue"/>
                <a:sym typeface="Helvetica Neue"/>
              </a:rPr>
              <a:t>should be our mission so that the next wave can benefit, so that our organizations can benefit, and so that our</a:t>
            </a:r>
            <a:endParaRPr/>
          </a:p>
          <a:p>
            <a:pPr indent="0" lvl="0" marL="0" marR="0" rtl="0" algn="l">
              <a:lnSpc>
                <a:spcPct val="148909"/>
              </a:lnSpc>
              <a:spcBef>
                <a:spcPts val="1200"/>
              </a:spcBef>
              <a:spcAft>
                <a:spcPts val="0"/>
              </a:spcAft>
              <a:buClr>
                <a:srgbClr val="FFFFFF"/>
              </a:buClr>
              <a:buSzPts val="13300"/>
              <a:buFont typeface="Montserrat"/>
              <a:buNone/>
            </a:pPr>
            <a:r>
              <a:t/>
            </a:r>
            <a:endParaRPr b="0" i="0" sz="1100" u="none" cap="none" strike="noStrike">
              <a:solidFill>
                <a:srgbClr val="5E5E5E"/>
              </a:solidFill>
              <a:latin typeface="Helvetica Neue"/>
              <a:ea typeface="Helvetica Neue"/>
              <a:cs typeface="Helvetica Neue"/>
              <a:sym typeface="Helvetica Neue"/>
            </a:endParaRPr>
          </a:p>
          <a:p>
            <a:pPr indent="0" lvl="0" marL="0" marR="0" rtl="0" algn="l">
              <a:lnSpc>
                <a:spcPct val="148909"/>
              </a:lnSpc>
              <a:spcBef>
                <a:spcPts val="0"/>
              </a:spcBef>
              <a:spcAft>
                <a:spcPts val="0"/>
              </a:spcAft>
              <a:buClr>
                <a:srgbClr val="FFFFFF"/>
              </a:buClr>
              <a:buSzPts val="13300"/>
              <a:buFont typeface="Montserrat"/>
              <a:buNone/>
            </a:pPr>
            <a:r>
              <a:t/>
            </a:r>
            <a:endParaRPr b="0" i="0" sz="1100" u="none" cap="none" strike="noStrike">
              <a:solidFill>
                <a:srgbClr val="5E5E5E"/>
              </a:solidFill>
              <a:latin typeface="Helvetica Neue"/>
              <a:ea typeface="Helvetica Neue"/>
              <a:cs typeface="Helvetica Neue"/>
              <a:sym typeface="Helvetica Neue"/>
            </a:endParaRPr>
          </a:p>
        </p:txBody>
      </p:sp>
      <p:sp>
        <p:nvSpPr>
          <p:cNvPr id="407" name="Google Shape;407;p16"/>
          <p:cNvSpPr txBox="1"/>
          <p:nvPr/>
        </p:nvSpPr>
        <p:spPr>
          <a:xfrm>
            <a:off x="4753882" y="1802611"/>
            <a:ext cx="4077884" cy="965057"/>
          </a:xfrm>
          <a:prstGeom prst="rect">
            <a:avLst/>
          </a:prstGeom>
          <a:noFill/>
          <a:ln>
            <a:noFill/>
          </a:ln>
        </p:spPr>
        <p:txBody>
          <a:bodyPr anchorCtr="0" anchor="t" bIns="19800" lIns="19800" spcFirstLastPara="1" rIns="19800" wrap="square" tIns="19800">
            <a:noAutofit/>
          </a:bodyPr>
          <a:lstStyle/>
          <a:p>
            <a:pPr indent="0" lvl="0" marL="0" marR="0" rtl="0" algn="l">
              <a:lnSpc>
                <a:spcPct val="116999"/>
              </a:lnSpc>
              <a:spcBef>
                <a:spcPts val="0"/>
              </a:spcBef>
              <a:spcAft>
                <a:spcPts val="0"/>
              </a:spcAft>
              <a:buClr>
                <a:srgbClr val="FFFFFF"/>
              </a:buClr>
              <a:buSzPts val="13300"/>
              <a:buFont typeface="Montserrat"/>
              <a:buNone/>
            </a:pPr>
            <a:r>
              <a:rPr b="1" i="0" lang="en-US" sz="1400" u="none" cap="none" strike="noStrike">
                <a:solidFill>
                  <a:schemeClr val="accent2"/>
                </a:solidFill>
                <a:latin typeface="Helvetica Neue"/>
                <a:ea typeface="Helvetica Neue"/>
                <a:cs typeface="Helvetica Neue"/>
                <a:sym typeface="Helvetica Neue"/>
              </a:rPr>
              <a:t>Subhead</a:t>
            </a:r>
            <a:endParaRPr/>
          </a:p>
          <a:p>
            <a:pPr indent="0" lvl="0" marL="0" marR="0" rtl="0" algn="l">
              <a:lnSpc>
                <a:spcPct val="148909"/>
              </a:lnSpc>
              <a:spcBef>
                <a:spcPts val="0"/>
              </a:spcBef>
              <a:spcAft>
                <a:spcPts val="0"/>
              </a:spcAft>
              <a:buClr>
                <a:srgbClr val="FFFFFF"/>
              </a:buClr>
              <a:buSzPts val="13300"/>
              <a:buFont typeface="Montserrat"/>
              <a:buNone/>
            </a:pPr>
            <a:r>
              <a:rPr b="1" i="0" lang="en-US" sz="1100" u="none" cap="none" strike="noStrike">
                <a:solidFill>
                  <a:srgbClr val="000000"/>
                </a:solidFill>
                <a:latin typeface="Helvetica Neue"/>
                <a:ea typeface="Helvetica Neue"/>
                <a:cs typeface="Helvetica Neue"/>
                <a:sym typeface="Helvetica Neue"/>
              </a:rPr>
              <a:t>Two columns for lots of text </a:t>
            </a:r>
            <a:r>
              <a:rPr b="0" i="0" lang="en-US" sz="1100" u="none" cap="none" strike="noStrike">
                <a:solidFill>
                  <a:srgbClr val="5E5E5E"/>
                </a:solidFill>
                <a:latin typeface="Helvetica Neue"/>
                <a:ea typeface="Helvetica Neue"/>
                <a:cs typeface="Helvetica Neue"/>
                <a:sym typeface="Helvetica Neue"/>
              </a:rPr>
              <a:t>should be our mission so that the next wave can benefit, so that our organizations can benefit, and so that our</a:t>
            </a:r>
            <a:endParaRPr/>
          </a:p>
          <a:p>
            <a:pPr indent="0" lvl="0" marL="0" marR="0" rtl="0" algn="l">
              <a:lnSpc>
                <a:spcPct val="148909"/>
              </a:lnSpc>
              <a:spcBef>
                <a:spcPts val="1200"/>
              </a:spcBef>
              <a:spcAft>
                <a:spcPts val="0"/>
              </a:spcAft>
              <a:buClr>
                <a:srgbClr val="FFFFFF"/>
              </a:buClr>
              <a:buSzPts val="13300"/>
              <a:buFont typeface="Montserrat"/>
              <a:buNone/>
            </a:pPr>
            <a:r>
              <a:rPr b="1" i="0" lang="en-US" sz="1100" u="none" cap="none" strike="noStrike">
                <a:solidFill>
                  <a:srgbClr val="000000"/>
                </a:solidFill>
                <a:latin typeface="Helvetica Neue"/>
                <a:ea typeface="Helvetica Neue"/>
                <a:cs typeface="Helvetica Neue"/>
                <a:sym typeface="Helvetica Neue"/>
              </a:rPr>
              <a:t>Two columns for lots of text </a:t>
            </a:r>
            <a:r>
              <a:rPr b="0" i="0" lang="en-US" sz="1100" u="none" cap="none" strike="noStrike">
                <a:solidFill>
                  <a:srgbClr val="5E5E5E"/>
                </a:solidFill>
                <a:latin typeface="Helvetica Neue"/>
                <a:ea typeface="Helvetica Neue"/>
                <a:cs typeface="Helvetica Neue"/>
                <a:sym typeface="Helvetica Neue"/>
              </a:rPr>
              <a:t>should be our mission so that the next wave can benefit, so that our organizations can benefit, and so that our</a:t>
            </a:r>
            <a:endParaRPr/>
          </a:p>
          <a:p>
            <a:pPr indent="0" lvl="0" marL="0" marR="0" rtl="0" algn="l">
              <a:lnSpc>
                <a:spcPct val="148909"/>
              </a:lnSpc>
              <a:spcBef>
                <a:spcPts val="1200"/>
              </a:spcBef>
              <a:spcAft>
                <a:spcPts val="0"/>
              </a:spcAft>
              <a:buClr>
                <a:srgbClr val="FFFFFF"/>
              </a:buClr>
              <a:buSzPts val="13300"/>
              <a:buFont typeface="Montserrat"/>
              <a:buNone/>
            </a:pPr>
            <a:r>
              <a:t/>
            </a:r>
            <a:endParaRPr b="0" i="0" sz="1100" u="none" cap="none" strike="noStrike">
              <a:solidFill>
                <a:srgbClr val="5E5E5E"/>
              </a:solidFill>
              <a:latin typeface="Helvetica Neue"/>
              <a:ea typeface="Helvetica Neue"/>
              <a:cs typeface="Helvetica Neue"/>
              <a:sym typeface="Helvetica Neue"/>
            </a:endParaRPr>
          </a:p>
          <a:p>
            <a:pPr indent="0" lvl="0" marL="0" marR="0" rtl="0" algn="l">
              <a:lnSpc>
                <a:spcPct val="148909"/>
              </a:lnSpc>
              <a:spcBef>
                <a:spcPts val="0"/>
              </a:spcBef>
              <a:spcAft>
                <a:spcPts val="0"/>
              </a:spcAft>
              <a:buClr>
                <a:srgbClr val="FFFFFF"/>
              </a:buClr>
              <a:buSzPts val="13300"/>
              <a:buFont typeface="Montserrat"/>
              <a:buNone/>
            </a:pPr>
            <a:r>
              <a:t/>
            </a:r>
            <a:endParaRPr b="0" i="0" sz="1100" u="none" cap="none" strike="noStrike">
              <a:solidFill>
                <a:srgbClr val="5E5E5E"/>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1Cblackmain.png" id="412" name="Google Shape;412;p17"/>
          <p:cNvPicPr preferRelativeResize="0"/>
          <p:nvPr/>
        </p:nvPicPr>
        <p:blipFill rotWithShape="1">
          <a:blip r:embed="rId3">
            <a:alphaModFix/>
          </a:blip>
          <a:srcRect b="0" l="0" r="0" t="0"/>
          <a:stretch/>
        </p:blipFill>
        <p:spPr>
          <a:xfrm>
            <a:off x="1676393" y="1974910"/>
            <a:ext cx="1319398" cy="724052"/>
          </a:xfrm>
          <a:prstGeom prst="rect">
            <a:avLst/>
          </a:prstGeom>
          <a:noFill/>
          <a:ln>
            <a:noFill/>
          </a:ln>
        </p:spPr>
      </p:pic>
      <p:pic>
        <p:nvPicPr>
          <p:cNvPr descr="IDSA_logo_final-v.png" id="413" name="Google Shape;413;p17"/>
          <p:cNvPicPr preferRelativeResize="0"/>
          <p:nvPr/>
        </p:nvPicPr>
        <p:blipFill rotWithShape="1">
          <a:blip r:embed="rId4">
            <a:alphaModFix/>
          </a:blip>
          <a:srcRect b="0" l="0" r="0" t="0"/>
          <a:stretch/>
        </p:blipFill>
        <p:spPr>
          <a:xfrm>
            <a:off x="1459637" y="2779866"/>
            <a:ext cx="1536154" cy="1706838"/>
          </a:xfrm>
          <a:prstGeom prst="rect">
            <a:avLst/>
          </a:prstGeom>
          <a:noFill/>
          <a:ln>
            <a:noFill/>
          </a:ln>
        </p:spPr>
      </p:pic>
      <p:pic>
        <p:nvPicPr>
          <p:cNvPr descr="ITconcepts.png" id="414" name="Google Shape;414;p17"/>
          <p:cNvPicPr preferRelativeResize="0"/>
          <p:nvPr/>
        </p:nvPicPr>
        <p:blipFill rotWithShape="1">
          <a:blip r:embed="rId5">
            <a:alphaModFix/>
          </a:blip>
          <a:srcRect b="0" l="0" r="0" t="0"/>
          <a:stretch/>
        </p:blipFill>
        <p:spPr>
          <a:xfrm>
            <a:off x="1389363" y="4424953"/>
            <a:ext cx="1563519" cy="579082"/>
          </a:xfrm>
          <a:prstGeom prst="rect">
            <a:avLst/>
          </a:prstGeom>
          <a:noFill/>
          <a:ln>
            <a:noFill/>
          </a:ln>
        </p:spPr>
      </p:pic>
      <p:pic>
        <p:nvPicPr>
          <p:cNvPr descr="Janrain.png" id="415" name="Google Shape;415;p17"/>
          <p:cNvPicPr preferRelativeResize="0"/>
          <p:nvPr/>
        </p:nvPicPr>
        <p:blipFill rotWithShape="1">
          <a:blip r:embed="rId6">
            <a:alphaModFix/>
          </a:blip>
          <a:srcRect b="0" l="0" r="0" t="0"/>
          <a:stretch/>
        </p:blipFill>
        <p:spPr>
          <a:xfrm>
            <a:off x="1676843" y="1199671"/>
            <a:ext cx="1276040" cy="440675"/>
          </a:xfrm>
          <a:prstGeom prst="rect">
            <a:avLst/>
          </a:prstGeom>
          <a:noFill/>
          <a:ln>
            <a:noFill/>
          </a:ln>
        </p:spPr>
      </p:pic>
      <p:pic>
        <p:nvPicPr>
          <p:cNvPr descr="Kantara.png" id="416" name="Google Shape;416;p17"/>
          <p:cNvPicPr preferRelativeResize="0"/>
          <p:nvPr/>
        </p:nvPicPr>
        <p:blipFill rotWithShape="1">
          <a:blip r:embed="rId7">
            <a:alphaModFix/>
          </a:blip>
          <a:srcRect b="0" l="0" r="0" t="0"/>
          <a:stretch/>
        </p:blipFill>
        <p:spPr>
          <a:xfrm>
            <a:off x="6062338" y="1297240"/>
            <a:ext cx="1454640" cy="620741"/>
          </a:xfrm>
          <a:prstGeom prst="rect">
            <a:avLst/>
          </a:prstGeom>
          <a:noFill/>
          <a:ln>
            <a:noFill/>
          </a:ln>
        </p:spPr>
      </p:pic>
      <p:pic>
        <p:nvPicPr>
          <p:cNvPr descr="logo-auth0.png" id="417" name="Google Shape;417;p17"/>
          <p:cNvPicPr preferRelativeResize="0"/>
          <p:nvPr/>
        </p:nvPicPr>
        <p:blipFill rotWithShape="1">
          <a:blip r:embed="rId8">
            <a:alphaModFix/>
          </a:blip>
          <a:srcRect b="0" l="0" r="0" t="0"/>
          <a:stretch/>
        </p:blipFill>
        <p:spPr>
          <a:xfrm>
            <a:off x="5928923" y="2255337"/>
            <a:ext cx="1480776" cy="594368"/>
          </a:xfrm>
          <a:prstGeom prst="rect">
            <a:avLst/>
          </a:prstGeom>
          <a:noFill/>
          <a:ln>
            <a:noFill/>
          </a:ln>
        </p:spPr>
      </p:pic>
      <p:pic>
        <p:nvPicPr>
          <p:cNvPr descr="merck_logo.jpg" id="418" name="Google Shape;418;p17"/>
          <p:cNvPicPr preferRelativeResize="0"/>
          <p:nvPr/>
        </p:nvPicPr>
        <p:blipFill rotWithShape="1">
          <a:blip r:embed="rId9">
            <a:alphaModFix/>
          </a:blip>
          <a:srcRect b="0" l="0" r="0" t="0"/>
          <a:stretch/>
        </p:blipFill>
        <p:spPr>
          <a:xfrm>
            <a:off x="5898095" y="3279454"/>
            <a:ext cx="1744602" cy="679803"/>
          </a:xfrm>
          <a:prstGeom prst="rect">
            <a:avLst/>
          </a:prstGeom>
          <a:noFill/>
          <a:ln>
            <a:noFill/>
          </a:ln>
        </p:spPr>
      </p:pic>
      <p:pic>
        <p:nvPicPr>
          <p:cNvPr descr="MSFT.jpg" id="419" name="Google Shape;419;p17"/>
          <p:cNvPicPr preferRelativeResize="0"/>
          <p:nvPr/>
        </p:nvPicPr>
        <p:blipFill rotWithShape="1">
          <a:blip r:embed="rId10">
            <a:alphaModFix/>
          </a:blip>
          <a:srcRect b="0" l="0" r="0" t="0"/>
          <a:stretch/>
        </p:blipFill>
        <p:spPr>
          <a:xfrm>
            <a:off x="5928923" y="4578700"/>
            <a:ext cx="1713775" cy="425336"/>
          </a:xfrm>
          <a:prstGeom prst="rect">
            <a:avLst/>
          </a:prstGeom>
          <a:noFill/>
          <a:ln>
            <a:noFill/>
          </a:ln>
        </p:spPr>
      </p:pic>
      <p:sp>
        <p:nvSpPr>
          <p:cNvPr id="420" name="Google Shape;420;p17"/>
          <p:cNvSpPr/>
          <p:nvPr/>
        </p:nvSpPr>
        <p:spPr>
          <a:xfrm>
            <a:off x="301507" y="743647"/>
            <a:ext cx="4196690" cy="4547689"/>
          </a:xfrm>
          <a:prstGeom prst="rect">
            <a:avLst/>
          </a:prstGeom>
          <a:noFill/>
          <a:ln cap="flat" cmpd="sng" w="9525">
            <a:solidFill>
              <a:srgbClr val="BFBFBF"/>
            </a:solidFill>
            <a:prstDash val="solid"/>
            <a:round/>
            <a:headEnd len="sm" w="sm" type="none"/>
            <a:tailEnd len="sm" w="sm" type="none"/>
          </a:ln>
        </p:spPr>
        <p:txBody>
          <a:bodyPr anchorCtr="0" anchor="ctr" bIns="17825" lIns="35650" spcFirstLastPara="1" rIns="35650" wrap="square" tIns="17825">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421" name="Google Shape;421;p17"/>
          <p:cNvSpPr txBox="1"/>
          <p:nvPr/>
        </p:nvSpPr>
        <p:spPr>
          <a:xfrm>
            <a:off x="1304373" y="615449"/>
            <a:ext cx="2175381" cy="473895"/>
          </a:xfrm>
          <a:prstGeom prst="rect">
            <a:avLst/>
          </a:prstGeom>
          <a:solidFill>
            <a:srgbClr val="FFFFFF"/>
          </a:solidFill>
          <a:ln>
            <a:noFill/>
          </a:ln>
        </p:spPr>
        <p:txBody>
          <a:bodyPr anchorCtr="0" anchor="t" bIns="19800" lIns="19800" spcFirstLastPara="1" rIns="19800" wrap="square" tIns="19800">
            <a:noAutofit/>
          </a:bodyPr>
          <a:lstStyle/>
          <a:p>
            <a:pPr indent="0" lvl="0" marL="0" marR="0" rtl="0" algn="ctr">
              <a:lnSpc>
                <a:spcPct val="101833"/>
              </a:lnSpc>
              <a:spcBef>
                <a:spcPts val="0"/>
              </a:spcBef>
              <a:spcAft>
                <a:spcPts val="0"/>
              </a:spcAft>
              <a:buClr>
                <a:srgbClr val="FFFFFF"/>
              </a:buClr>
              <a:buSzPts val="13300"/>
              <a:buFont typeface="Montserrat"/>
              <a:buNone/>
            </a:pPr>
            <a:r>
              <a:rPr b="1" i="0" lang="en-US" sz="1800" u="none" cap="none" strike="noStrike">
                <a:solidFill>
                  <a:schemeClr val="dk1"/>
                </a:solidFill>
                <a:latin typeface="Helvetica Neue"/>
                <a:ea typeface="Helvetica Neue"/>
                <a:cs typeface="Helvetica Neue"/>
                <a:sym typeface="Helvetica Neue"/>
              </a:rPr>
              <a:t>HEALTHCARE</a:t>
            </a:r>
            <a:endParaRPr/>
          </a:p>
        </p:txBody>
      </p:sp>
      <p:sp>
        <p:nvSpPr>
          <p:cNvPr id="422" name="Google Shape;422;p17"/>
          <p:cNvSpPr/>
          <p:nvPr/>
        </p:nvSpPr>
        <p:spPr>
          <a:xfrm>
            <a:off x="4665855" y="743647"/>
            <a:ext cx="4196690" cy="4547689"/>
          </a:xfrm>
          <a:prstGeom prst="rect">
            <a:avLst/>
          </a:prstGeom>
          <a:noFill/>
          <a:ln cap="flat" cmpd="sng" w="9525">
            <a:solidFill>
              <a:srgbClr val="BFBFBF"/>
            </a:solidFill>
            <a:prstDash val="solid"/>
            <a:round/>
            <a:headEnd len="sm" w="sm" type="none"/>
            <a:tailEnd len="sm" w="sm" type="none"/>
          </a:ln>
        </p:spPr>
        <p:txBody>
          <a:bodyPr anchorCtr="0" anchor="ctr" bIns="17825" lIns="35650" spcFirstLastPara="1" rIns="35650" wrap="square" tIns="17825">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423" name="Google Shape;423;p17"/>
          <p:cNvSpPr txBox="1"/>
          <p:nvPr/>
        </p:nvSpPr>
        <p:spPr>
          <a:xfrm>
            <a:off x="5548707" y="566129"/>
            <a:ext cx="2474205" cy="473895"/>
          </a:xfrm>
          <a:prstGeom prst="rect">
            <a:avLst/>
          </a:prstGeom>
          <a:solidFill>
            <a:srgbClr val="FFFFFF"/>
          </a:solidFill>
          <a:ln>
            <a:noFill/>
          </a:ln>
        </p:spPr>
        <p:txBody>
          <a:bodyPr anchorCtr="0" anchor="t" bIns="19800" lIns="19800" spcFirstLastPara="1" rIns="19800" wrap="square" tIns="19800">
            <a:noAutofit/>
          </a:bodyPr>
          <a:lstStyle/>
          <a:p>
            <a:pPr indent="0" lvl="0" marL="0" marR="0" rtl="0" algn="ctr">
              <a:lnSpc>
                <a:spcPct val="101833"/>
              </a:lnSpc>
              <a:spcBef>
                <a:spcPts val="0"/>
              </a:spcBef>
              <a:spcAft>
                <a:spcPts val="0"/>
              </a:spcAft>
              <a:buClr>
                <a:srgbClr val="FFFFFF"/>
              </a:buClr>
              <a:buSzPts val="13300"/>
              <a:buFont typeface="Montserrat"/>
              <a:buNone/>
            </a:pPr>
            <a:r>
              <a:rPr b="1" i="0" lang="en-US" sz="1800" u="none" cap="none" strike="noStrike">
                <a:solidFill>
                  <a:srgbClr val="000000"/>
                </a:solidFill>
                <a:latin typeface="Helvetica Neue"/>
                <a:ea typeface="Helvetica Neue"/>
                <a:cs typeface="Helvetica Neue"/>
                <a:sym typeface="Helvetica Neue"/>
              </a:rPr>
              <a:t>CONSULTING COMPANIES &amp; CRM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8"/>
          <p:cNvSpPr/>
          <p:nvPr/>
        </p:nvSpPr>
        <p:spPr>
          <a:xfrm>
            <a:off x="-41313" y="2816166"/>
            <a:ext cx="4948040" cy="2013643"/>
          </a:xfrm>
          <a:prstGeom prst="rect">
            <a:avLst/>
          </a:prstGeom>
          <a:solidFill>
            <a:schemeClr val="accent1">
              <a:alpha val="0"/>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2400" u="none" cap="none" strike="noStrike">
              <a:solidFill>
                <a:srgbClr val="FFFFFF"/>
              </a:solidFill>
              <a:latin typeface="Montserrat SemiBold"/>
              <a:ea typeface="Montserrat SemiBold"/>
              <a:cs typeface="Montserrat SemiBold"/>
              <a:sym typeface="Montserrat SemiBold"/>
            </a:endParaRPr>
          </a:p>
        </p:txBody>
      </p:sp>
      <p:sp>
        <p:nvSpPr>
          <p:cNvPr id="429" name="Google Shape;429;p18"/>
          <p:cNvSpPr txBox="1"/>
          <p:nvPr/>
        </p:nvSpPr>
        <p:spPr>
          <a:xfrm>
            <a:off x="5460495" y="5464602"/>
            <a:ext cx="3549957" cy="193899"/>
          </a:xfrm>
          <a:prstGeom prst="rect">
            <a:avLst/>
          </a:prstGeom>
          <a:noFill/>
          <a:ln>
            <a:noFill/>
          </a:ln>
        </p:spPr>
        <p:txBody>
          <a:bodyPr anchorCtr="0" anchor="ctr" bIns="19800" lIns="19800" spcFirstLastPara="1" rIns="19800" wrap="square" tIns="19800">
            <a:spAutoFit/>
          </a:bodyPr>
          <a:lstStyle/>
          <a:p>
            <a:pPr indent="0" lvl="0" marL="0" marR="0" rtl="0" algn="l">
              <a:lnSpc>
                <a:spcPct val="100000"/>
              </a:lnSpc>
              <a:spcBef>
                <a:spcPts val="0"/>
              </a:spcBef>
              <a:spcAft>
                <a:spcPts val="0"/>
              </a:spcAft>
              <a:buNone/>
            </a:pPr>
            <a:r>
              <a:rPr b="0" i="0" lang="en-US" sz="500" u="none" cap="none" strike="noStrike">
                <a:solidFill>
                  <a:srgbClr val="BFBFBF"/>
                </a:solidFill>
                <a:latin typeface="Arial"/>
                <a:ea typeface="Arial"/>
                <a:cs typeface="Arial"/>
                <a:sym typeface="Arial"/>
              </a:rPr>
              <a:t>Photo attribution: Identiverse 2018 - </a:t>
            </a:r>
            <a:r>
              <a:rPr b="0" i="0" lang="en-US" sz="500" u="sng" cap="none" strike="noStrike">
                <a:solidFill>
                  <a:srgbClr val="FFFFFF"/>
                </a:solidFill>
                <a:latin typeface="Arial"/>
                <a:ea typeface="Arial"/>
                <a:cs typeface="Arial"/>
                <a:sym typeface="Arial"/>
                <a:hlinkClick r:id="rId3">
                  <a:extLst>
                    <a:ext uri="{A12FA001-AC4F-418D-AE19-62706E023703}">
                      <ahyp:hlinkClr val="tx"/>
                    </a:ext>
                  </a:extLst>
                </a:hlinkClick>
              </a:rPr>
              <a:t>Brian Campbell</a:t>
            </a:r>
            <a:r>
              <a:rPr b="0" i="0" lang="en-US" sz="500" u="none" cap="none" strike="noStrike">
                <a:solidFill>
                  <a:srgbClr val="FFFFFF"/>
                </a:solidFill>
                <a:latin typeface="Arial"/>
                <a:ea typeface="Arial"/>
                <a:cs typeface="Arial"/>
                <a:sym typeface="Arial"/>
              </a:rPr>
              <a:t> - </a:t>
            </a:r>
            <a:r>
              <a:rPr b="0" i="0" lang="en-US" sz="500" u="sng" cap="none" strike="noStrike">
                <a:solidFill>
                  <a:srgbClr val="FFFFFF"/>
                </a:solidFill>
                <a:latin typeface="Arial"/>
                <a:ea typeface="Arial"/>
                <a:cs typeface="Arial"/>
                <a:sym typeface="Arial"/>
                <a:hlinkClick r:id="rId4">
                  <a:extLst>
                    <a:ext uri="{A12FA001-AC4F-418D-AE19-62706E023703}">
                      <ahyp:hlinkClr val="tx"/>
                    </a:ext>
                  </a:extLst>
                </a:hlinkClick>
              </a:rPr>
              <a:t>https://www.flickr.com/photos/brian-d-campbell/albums/72157696996928481</a:t>
            </a:r>
            <a:endParaRPr b="0" i="0" sz="500" u="none" cap="none" strike="noStrike">
              <a:solidFill>
                <a:srgbClr val="000000"/>
              </a:solidFill>
              <a:latin typeface="Arial"/>
              <a:ea typeface="Arial"/>
              <a:cs typeface="Arial"/>
              <a:sym typeface="Arial"/>
            </a:endParaRPr>
          </a:p>
        </p:txBody>
      </p:sp>
      <p:pic>
        <p:nvPicPr>
          <p:cNvPr descr="1_support-development-education-andproliferation.jpg" id="430" name="Google Shape;430;p18"/>
          <p:cNvPicPr preferRelativeResize="0"/>
          <p:nvPr>
            <p:ph idx="2" type="pic"/>
          </p:nvPr>
        </p:nvPicPr>
        <p:blipFill rotWithShape="1">
          <a:blip r:embed="rId5">
            <a:alphaModFix/>
          </a:blip>
          <a:srcRect b="9124" l="10166" r="1112" t="7812"/>
          <a:stretch/>
        </p:blipFill>
        <p:spPr>
          <a:xfrm>
            <a:off x="-41313" y="0"/>
            <a:ext cx="9185313" cy="5715000"/>
          </a:xfrm>
          <a:prstGeom prst="rect">
            <a:avLst/>
          </a:prstGeom>
          <a:noFill/>
          <a:ln>
            <a:noFill/>
          </a:ln>
        </p:spPr>
      </p:pic>
      <p:sp>
        <p:nvSpPr>
          <p:cNvPr id="431" name="Google Shape;431;p18"/>
          <p:cNvSpPr/>
          <p:nvPr/>
        </p:nvSpPr>
        <p:spPr>
          <a:xfrm>
            <a:off x="-41313" y="-56499"/>
            <a:ext cx="9185312" cy="5771499"/>
          </a:xfrm>
          <a:prstGeom prst="rect">
            <a:avLst/>
          </a:prstGeom>
          <a:gradFill>
            <a:gsLst>
              <a:gs pos="0">
                <a:srgbClr val="000000">
                  <a:alpha val="0"/>
                </a:srgbClr>
              </a:gs>
              <a:gs pos="40000">
                <a:srgbClr val="000000">
                  <a:alpha val="0"/>
                </a:srgbClr>
              </a:gs>
              <a:gs pos="92000">
                <a:srgbClr val="000000">
                  <a:alpha val="48627"/>
                </a:srgbClr>
              </a:gs>
              <a:gs pos="100000">
                <a:srgbClr val="000000">
                  <a:alpha val="48627"/>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nvGrpSpPr>
          <p:cNvPr id="432" name="Google Shape;432;p18"/>
          <p:cNvGrpSpPr/>
          <p:nvPr/>
        </p:nvGrpSpPr>
        <p:grpSpPr>
          <a:xfrm>
            <a:off x="1559952" y="3756474"/>
            <a:ext cx="5986599" cy="1073335"/>
            <a:chOff x="3023853" y="-1432065"/>
            <a:chExt cx="5986599" cy="1073335"/>
          </a:xfrm>
        </p:grpSpPr>
        <p:sp>
          <p:nvSpPr>
            <p:cNvPr id="433" name="Google Shape;433;p18"/>
            <p:cNvSpPr/>
            <p:nvPr/>
          </p:nvSpPr>
          <p:spPr>
            <a:xfrm>
              <a:off x="3112970" y="-1325357"/>
              <a:ext cx="5792434" cy="885193"/>
            </a:xfrm>
            <a:prstGeom prst="rect">
              <a:avLst/>
            </a:prstGeom>
            <a:solidFill>
              <a:schemeClr val="accent6">
                <a:alpha val="76862"/>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2400" u="none" cap="none" strike="noStrike">
                <a:solidFill>
                  <a:srgbClr val="FFFFFF"/>
                </a:solidFill>
                <a:latin typeface="Montserrat SemiBold"/>
                <a:ea typeface="Montserrat SemiBold"/>
                <a:cs typeface="Montserrat SemiBold"/>
                <a:sym typeface="Montserrat SemiBold"/>
              </a:endParaRPr>
            </a:p>
          </p:txBody>
        </p:sp>
        <p:sp>
          <p:nvSpPr>
            <p:cNvPr id="434" name="Google Shape;434;p18"/>
            <p:cNvSpPr txBox="1"/>
            <p:nvPr/>
          </p:nvSpPr>
          <p:spPr>
            <a:xfrm>
              <a:off x="3112970" y="-1295265"/>
              <a:ext cx="5792434" cy="718145"/>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6200"/>
                <a:buFont typeface="Montserrat SemiBold"/>
                <a:buNone/>
              </a:pPr>
              <a:r>
                <a:rPr b="1" i="0" lang="en-US" sz="2000" u="none" cap="none" strike="noStrike">
                  <a:solidFill>
                    <a:schemeClr val="lt1"/>
                  </a:solidFill>
                  <a:latin typeface="Helvetica Neue"/>
                  <a:ea typeface="Helvetica Neue"/>
                  <a:cs typeface="Helvetica Neue"/>
                  <a:sym typeface="Helvetica Neue"/>
                </a:rPr>
                <a:t>Support the development, education, and proliferation of the identity community</a:t>
              </a:r>
              <a:endParaRPr/>
            </a:p>
          </p:txBody>
        </p:sp>
        <p:grpSp>
          <p:nvGrpSpPr>
            <p:cNvPr id="435" name="Google Shape;435;p18"/>
            <p:cNvGrpSpPr/>
            <p:nvPr/>
          </p:nvGrpSpPr>
          <p:grpSpPr>
            <a:xfrm>
              <a:off x="8643603" y="-1432065"/>
              <a:ext cx="366849" cy="1073335"/>
              <a:chOff x="18999200" y="9321167"/>
              <a:chExt cx="978264" cy="2244338"/>
            </a:xfrm>
          </p:grpSpPr>
          <p:cxnSp>
            <p:nvCxnSpPr>
              <p:cNvPr id="436" name="Google Shape;436;p18"/>
              <p:cNvCxnSpPr/>
              <p:nvPr/>
            </p:nvCxnSpPr>
            <p:spPr>
              <a:xfrm>
                <a:off x="18999200" y="9321167"/>
                <a:ext cx="978264" cy="0"/>
              </a:xfrm>
              <a:prstGeom prst="straightConnector1">
                <a:avLst/>
              </a:prstGeom>
              <a:noFill/>
              <a:ln cap="flat" cmpd="sng" w="19050">
                <a:solidFill>
                  <a:srgbClr val="E99D7D"/>
                </a:solidFill>
                <a:prstDash val="solid"/>
                <a:round/>
                <a:headEnd len="sm" w="sm" type="none"/>
                <a:tailEnd len="sm" w="sm" type="none"/>
              </a:ln>
            </p:spPr>
          </p:cxnSp>
          <p:cxnSp>
            <p:nvCxnSpPr>
              <p:cNvPr id="437" name="Google Shape;437;p18"/>
              <p:cNvCxnSpPr/>
              <p:nvPr/>
            </p:nvCxnSpPr>
            <p:spPr>
              <a:xfrm>
                <a:off x="18999200" y="11565505"/>
                <a:ext cx="978264" cy="0"/>
              </a:xfrm>
              <a:prstGeom prst="straightConnector1">
                <a:avLst/>
              </a:prstGeom>
              <a:noFill/>
              <a:ln cap="flat" cmpd="sng" w="19050">
                <a:solidFill>
                  <a:srgbClr val="E99D7D"/>
                </a:solidFill>
                <a:prstDash val="solid"/>
                <a:round/>
                <a:headEnd len="sm" w="sm" type="none"/>
                <a:tailEnd len="sm" w="sm" type="none"/>
              </a:ln>
            </p:spPr>
          </p:cxnSp>
          <p:cxnSp>
            <p:nvCxnSpPr>
              <p:cNvPr id="438" name="Google Shape;438;p18"/>
              <p:cNvCxnSpPr/>
              <p:nvPr/>
            </p:nvCxnSpPr>
            <p:spPr>
              <a:xfrm>
                <a:off x="19977464" y="9321167"/>
                <a:ext cx="0" cy="2244338"/>
              </a:xfrm>
              <a:prstGeom prst="straightConnector1">
                <a:avLst/>
              </a:prstGeom>
              <a:noFill/>
              <a:ln cap="flat" cmpd="sng" w="19050">
                <a:solidFill>
                  <a:srgbClr val="E99D7D"/>
                </a:solidFill>
                <a:prstDash val="solid"/>
                <a:round/>
                <a:headEnd len="sm" w="sm" type="none"/>
                <a:tailEnd len="sm" w="sm" type="none"/>
              </a:ln>
            </p:spPr>
          </p:cxnSp>
        </p:grpSp>
        <p:grpSp>
          <p:nvGrpSpPr>
            <p:cNvPr id="439" name="Google Shape;439;p18"/>
            <p:cNvGrpSpPr/>
            <p:nvPr/>
          </p:nvGrpSpPr>
          <p:grpSpPr>
            <a:xfrm flipH="1">
              <a:off x="3023853" y="-1432065"/>
              <a:ext cx="366849" cy="1073335"/>
              <a:chOff x="18999200" y="9321167"/>
              <a:chExt cx="978264" cy="2244338"/>
            </a:xfrm>
          </p:grpSpPr>
          <p:cxnSp>
            <p:nvCxnSpPr>
              <p:cNvPr id="440" name="Google Shape;440;p18"/>
              <p:cNvCxnSpPr/>
              <p:nvPr/>
            </p:nvCxnSpPr>
            <p:spPr>
              <a:xfrm>
                <a:off x="18999200" y="9321167"/>
                <a:ext cx="978264" cy="0"/>
              </a:xfrm>
              <a:prstGeom prst="straightConnector1">
                <a:avLst/>
              </a:prstGeom>
              <a:noFill/>
              <a:ln cap="flat" cmpd="sng" w="19050">
                <a:solidFill>
                  <a:srgbClr val="E99E7E"/>
                </a:solidFill>
                <a:prstDash val="solid"/>
                <a:round/>
                <a:headEnd len="sm" w="sm" type="none"/>
                <a:tailEnd len="sm" w="sm" type="none"/>
              </a:ln>
            </p:spPr>
          </p:cxnSp>
          <p:cxnSp>
            <p:nvCxnSpPr>
              <p:cNvPr id="441" name="Google Shape;441;p18"/>
              <p:cNvCxnSpPr/>
              <p:nvPr/>
            </p:nvCxnSpPr>
            <p:spPr>
              <a:xfrm>
                <a:off x="18999200" y="11565505"/>
                <a:ext cx="978264" cy="0"/>
              </a:xfrm>
              <a:prstGeom prst="straightConnector1">
                <a:avLst/>
              </a:prstGeom>
              <a:noFill/>
              <a:ln cap="flat" cmpd="sng" w="19050">
                <a:solidFill>
                  <a:srgbClr val="E99E7E"/>
                </a:solidFill>
                <a:prstDash val="solid"/>
                <a:round/>
                <a:headEnd len="sm" w="sm" type="none"/>
                <a:tailEnd len="sm" w="sm" type="none"/>
              </a:ln>
            </p:spPr>
          </p:cxnSp>
          <p:cxnSp>
            <p:nvCxnSpPr>
              <p:cNvPr id="442" name="Google Shape;442;p18"/>
              <p:cNvCxnSpPr/>
              <p:nvPr/>
            </p:nvCxnSpPr>
            <p:spPr>
              <a:xfrm>
                <a:off x="19977464" y="9321167"/>
                <a:ext cx="0" cy="2244338"/>
              </a:xfrm>
              <a:prstGeom prst="straightConnector1">
                <a:avLst/>
              </a:prstGeom>
              <a:noFill/>
              <a:ln cap="flat" cmpd="sng" w="19050">
                <a:solidFill>
                  <a:srgbClr val="E99E7E"/>
                </a:solidFill>
                <a:prstDash val="solid"/>
                <a:round/>
                <a:headEnd len="sm" w="sm" type="none"/>
                <a:tailEnd len="sm" w="sm" type="none"/>
              </a:ln>
            </p:spPr>
          </p:cxn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descr="1_support-development-education-andproliferation.jpg" id="447" name="Google Shape;447;p19"/>
          <p:cNvPicPr preferRelativeResize="0"/>
          <p:nvPr>
            <p:ph idx="2" type="pic"/>
          </p:nvPr>
        </p:nvPicPr>
        <p:blipFill rotWithShape="1">
          <a:blip r:embed="rId3">
            <a:alphaModFix/>
          </a:blip>
          <a:srcRect b="9124" l="10166" r="1112" t="7812"/>
          <a:stretch/>
        </p:blipFill>
        <p:spPr>
          <a:xfrm>
            <a:off x="-41313" y="0"/>
            <a:ext cx="9185313" cy="5715000"/>
          </a:xfrm>
          <a:prstGeom prst="rect">
            <a:avLst/>
          </a:prstGeom>
          <a:noFill/>
          <a:ln>
            <a:noFill/>
          </a:ln>
        </p:spPr>
      </p:pic>
      <p:sp>
        <p:nvSpPr>
          <p:cNvPr id="448" name="Google Shape;448;p19"/>
          <p:cNvSpPr/>
          <p:nvPr/>
        </p:nvSpPr>
        <p:spPr>
          <a:xfrm>
            <a:off x="-41313" y="2816166"/>
            <a:ext cx="4948040" cy="2013643"/>
          </a:xfrm>
          <a:prstGeom prst="rect">
            <a:avLst/>
          </a:prstGeom>
          <a:solidFill>
            <a:schemeClr val="accent1">
              <a:alpha val="0"/>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2400" u="none" cap="none" strike="noStrike">
              <a:solidFill>
                <a:srgbClr val="FFFFFF"/>
              </a:solidFill>
              <a:latin typeface="Montserrat SemiBold"/>
              <a:ea typeface="Montserrat SemiBold"/>
              <a:cs typeface="Montserrat SemiBold"/>
              <a:sym typeface="Montserrat SemiBold"/>
            </a:endParaRPr>
          </a:p>
        </p:txBody>
      </p:sp>
      <p:sp>
        <p:nvSpPr>
          <p:cNvPr id="449" name="Google Shape;449;p19"/>
          <p:cNvSpPr txBox="1"/>
          <p:nvPr/>
        </p:nvSpPr>
        <p:spPr>
          <a:xfrm>
            <a:off x="5460495" y="5464602"/>
            <a:ext cx="3549957" cy="193899"/>
          </a:xfrm>
          <a:prstGeom prst="rect">
            <a:avLst/>
          </a:prstGeom>
          <a:noFill/>
          <a:ln>
            <a:noFill/>
          </a:ln>
        </p:spPr>
        <p:txBody>
          <a:bodyPr anchorCtr="0" anchor="ctr" bIns="19800" lIns="19800" spcFirstLastPara="1" rIns="19800" wrap="square" tIns="19800">
            <a:spAutoFit/>
          </a:bodyPr>
          <a:lstStyle/>
          <a:p>
            <a:pPr indent="0" lvl="0" marL="0" marR="0" rtl="0" algn="l">
              <a:lnSpc>
                <a:spcPct val="100000"/>
              </a:lnSpc>
              <a:spcBef>
                <a:spcPts val="0"/>
              </a:spcBef>
              <a:spcAft>
                <a:spcPts val="0"/>
              </a:spcAft>
              <a:buNone/>
            </a:pPr>
            <a:r>
              <a:rPr b="0" i="0" lang="en-US" sz="500" u="none" cap="none" strike="noStrike">
                <a:solidFill>
                  <a:srgbClr val="BFBFBF"/>
                </a:solidFill>
                <a:latin typeface="Arial"/>
                <a:ea typeface="Arial"/>
                <a:cs typeface="Arial"/>
                <a:sym typeface="Arial"/>
              </a:rPr>
              <a:t>Photo attribution: Identiverse 2018 - </a:t>
            </a:r>
            <a:r>
              <a:rPr b="0" i="0" lang="en-US" sz="500" u="sng" cap="none" strike="noStrike">
                <a:solidFill>
                  <a:srgbClr val="FFFFFF"/>
                </a:solidFill>
                <a:latin typeface="Arial"/>
                <a:ea typeface="Arial"/>
                <a:cs typeface="Arial"/>
                <a:sym typeface="Arial"/>
                <a:hlinkClick r:id="rId4">
                  <a:extLst>
                    <a:ext uri="{A12FA001-AC4F-418D-AE19-62706E023703}">
                      <ahyp:hlinkClr val="tx"/>
                    </a:ext>
                  </a:extLst>
                </a:hlinkClick>
              </a:rPr>
              <a:t>Brian Campbell</a:t>
            </a:r>
            <a:r>
              <a:rPr b="0" i="0" lang="en-US" sz="500" u="none" cap="none" strike="noStrike">
                <a:solidFill>
                  <a:srgbClr val="FFFFFF"/>
                </a:solidFill>
                <a:latin typeface="Arial"/>
                <a:ea typeface="Arial"/>
                <a:cs typeface="Arial"/>
                <a:sym typeface="Arial"/>
              </a:rPr>
              <a:t> - </a:t>
            </a:r>
            <a:r>
              <a:rPr b="0" i="0" lang="en-US" sz="500" u="sng" cap="none" strike="noStrike">
                <a:solidFill>
                  <a:srgbClr val="FFFFFF"/>
                </a:solidFill>
                <a:latin typeface="Arial"/>
                <a:ea typeface="Arial"/>
                <a:cs typeface="Arial"/>
                <a:sym typeface="Arial"/>
                <a:hlinkClick r:id="rId5">
                  <a:extLst>
                    <a:ext uri="{A12FA001-AC4F-418D-AE19-62706E023703}">
                      <ahyp:hlinkClr val="tx"/>
                    </a:ext>
                  </a:extLst>
                </a:hlinkClick>
              </a:rPr>
              <a:t>https://www.flickr.com/photos/brian-d-campbell/albums/72157696996928481</a:t>
            </a:r>
            <a:endParaRPr b="0" i="0" sz="500" u="none" cap="none" strike="noStrike">
              <a:solidFill>
                <a:srgbClr val="000000"/>
              </a:solidFill>
              <a:latin typeface="Arial"/>
              <a:ea typeface="Arial"/>
              <a:cs typeface="Arial"/>
              <a:sym typeface="Arial"/>
            </a:endParaRPr>
          </a:p>
        </p:txBody>
      </p:sp>
      <p:sp>
        <p:nvSpPr>
          <p:cNvPr id="450" name="Google Shape;450;p19"/>
          <p:cNvSpPr/>
          <p:nvPr/>
        </p:nvSpPr>
        <p:spPr>
          <a:xfrm>
            <a:off x="0" y="-56499"/>
            <a:ext cx="9185312" cy="5771499"/>
          </a:xfrm>
          <a:prstGeom prst="rect">
            <a:avLst/>
          </a:prstGeom>
          <a:gradFill>
            <a:gsLst>
              <a:gs pos="0">
                <a:srgbClr val="000000">
                  <a:alpha val="0"/>
                </a:srgbClr>
              </a:gs>
              <a:gs pos="40000">
                <a:srgbClr val="000000">
                  <a:alpha val="0"/>
                </a:srgbClr>
              </a:gs>
              <a:gs pos="92000">
                <a:srgbClr val="000000">
                  <a:alpha val="48627"/>
                </a:srgbClr>
              </a:gs>
              <a:gs pos="100000">
                <a:srgbClr val="000000">
                  <a:alpha val="48627"/>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nvGrpSpPr>
          <p:cNvPr id="451" name="Google Shape;451;p19"/>
          <p:cNvGrpSpPr/>
          <p:nvPr/>
        </p:nvGrpSpPr>
        <p:grpSpPr>
          <a:xfrm>
            <a:off x="1337466" y="2923548"/>
            <a:ext cx="5986600" cy="1906261"/>
            <a:chOff x="1389100" y="2742186"/>
            <a:chExt cx="5986600" cy="1906261"/>
          </a:xfrm>
        </p:grpSpPr>
        <p:sp>
          <p:nvSpPr>
            <p:cNvPr id="452" name="Google Shape;452;p19"/>
            <p:cNvSpPr/>
            <p:nvPr/>
          </p:nvSpPr>
          <p:spPr>
            <a:xfrm>
              <a:off x="1478218" y="2845806"/>
              <a:ext cx="5792434" cy="1718523"/>
            </a:xfrm>
            <a:prstGeom prst="rect">
              <a:avLst/>
            </a:prstGeom>
            <a:solidFill>
              <a:schemeClr val="accent3">
                <a:alpha val="76862"/>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2400" u="none" cap="none" strike="noStrike">
                <a:solidFill>
                  <a:srgbClr val="FFFFFF"/>
                </a:solidFill>
                <a:latin typeface="Montserrat SemiBold"/>
                <a:ea typeface="Montserrat SemiBold"/>
                <a:cs typeface="Montserrat SemiBold"/>
                <a:sym typeface="Montserrat SemiBold"/>
              </a:endParaRPr>
            </a:p>
          </p:txBody>
        </p:sp>
        <p:sp>
          <p:nvSpPr>
            <p:cNvPr id="453" name="Google Shape;453;p19"/>
            <p:cNvSpPr txBox="1"/>
            <p:nvPr/>
          </p:nvSpPr>
          <p:spPr>
            <a:xfrm>
              <a:off x="1478218" y="2811375"/>
              <a:ext cx="5792434" cy="157992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6200"/>
                <a:buFont typeface="Montserrat SemiBold"/>
                <a:buNone/>
              </a:pPr>
              <a:r>
                <a:rPr b="1" i="0" lang="en-US" sz="3200" u="none" cap="none" strike="noStrike">
                  <a:solidFill>
                    <a:schemeClr val="lt1"/>
                  </a:solidFill>
                  <a:latin typeface="Helvetica Neue"/>
                  <a:ea typeface="Helvetica Neue"/>
                  <a:cs typeface="Helvetica Neue"/>
                  <a:sym typeface="Helvetica Neue"/>
                </a:rPr>
                <a:t>Support the development, education, and proliferation of the identity community</a:t>
              </a:r>
              <a:endParaRPr/>
            </a:p>
          </p:txBody>
        </p:sp>
        <p:grpSp>
          <p:nvGrpSpPr>
            <p:cNvPr id="454" name="Google Shape;454;p19"/>
            <p:cNvGrpSpPr/>
            <p:nvPr/>
          </p:nvGrpSpPr>
          <p:grpSpPr>
            <a:xfrm>
              <a:off x="7008851" y="2742186"/>
              <a:ext cx="366849" cy="1906261"/>
              <a:chOff x="18999200" y="9321167"/>
              <a:chExt cx="978264" cy="2244338"/>
            </a:xfrm>
          </p:grpSpPr>
          <p:cxnSp>
            <p:nvCxnSpPr>
              <p:cNvPr id="455" name="Google Shape;455;p19"/>
              <p:cNvCxnSpPr/>
              <p:nvPr/>
            </p:nvCxnSpPr>
            <p:spPr>
              <a:xfrm>
                <a:off x="18999200" y="9321167"/>
                <a:ext cx="978264" cy="0"/>
              </a:xfrm>
              <a:prstGeom prst="straightConnector1">
                <a:avLst/>
              </a:prstGeom>
              <a:noFill/>
              <a:ln cap="flat" cmpd="sng" w="19050">
                <a:solidFill>
                  <a:srgbClr val="93C8D2"/>
                </a:solidFill>
                <a:prstDash val="solid"/>
                <a:round/>
                <a:headEnd len="sm" w="sm" type="none"/>
                <a:tailEnd len="sm" w="sm" type="none"/>
              </a:ln>
            </p:spPr>
          </p:cxnSp>
          <p:cxnSp>
            <p:nvCxnSpPr>
              <p:cNvPr id="456" name="Google Shape;456;p19"/>
              <p:cNvCxnSpPr/>
              <p:nvPr/>
            </p:nvCxnSpPr>
            <p:spPr>
              <a:xfrm>
                <a:off x="18999200" y="11565505"/>
                <a:ext cx="978264" cy="0"/>
              </a:xfrm>
              <a:prstGeom prst="straightConnector1">
                <a:avLst/>
              </a:prstGeom>
              <a:noFill/>
              <a:ln cap="flat" cmpd="sng" w="19050">
                <a:solidFill>
                  <a:srgbClr val="93C8D2"/>
                </a:solidFill>
                <a:prstDash val="solid"/>
                <a:round/>
                <a:headEnd len="sm" w="sm" type="none"/>
                <a:tailEnd len="sm" w="sm" type="none"/>
              </a:ln>
            </p:spPr>
          </p:cxnSp>
          <p:cxnSp>
            <p:nvCxnSpPr>
              <p:cNvPr id="457" name="Google Shape;457;p19"/>
              <p:cNvCxnSpPr/>
              <p:nvPr/>
            </p:nvCxnSpPr>
            <p:spPr>
              <a:xfrm>
                <a:off x="19977464" y="9321167"/>
                <a:ext cx="0" cy="2244338"/>
              </a:xfrm>
              <a:prstGeom prst="straightConnector1">
                <a:avLst/>
              </a:prstGeom>
              <a:noFill/>
              <a:ln cap="flat" cmpd="sng" w="19050">
                <a:solidFill>
                  <a:srgbClr val="93C8D2"/>
                </a:solidFill>
                <a:prstDash val="solid"/>
                <a:round/>
                <a:headEnd len="sm" w="sm" type="none"/>
                <a:tailEnd len="sm" w="sm" type="none"/>
              </a:ln>
            </p:spPr>
          </p:cxnSp>
        </p:grpSp>
        <p:grpSp>
          <p:nvGrpSpPr>
            <p:cNvPr id="458" name="Google Shape;458;p19"/>
            <p:cNvGrpSpPr/>
            <p:nvPr/>
          </p:nvGrpSpPr>
          <p:grpSpPr>
            <a:xfrm flipH="1">
              <a:off x="1389100" y="2742186"/>
              <a:ext cx="366849" cy="1906261"/>
              <a:chOff x="18999200" y="9321167"/>
              <a:chExt cx="978264" cy="2244338"/>
            </a:xfrm>
          </p:grpSpPr>
          <p:cxnSp>
            <p:nvCxnSpPr>
              <p:cNvPr id="459" name="Google Shape;459;p19"/>
              <p:cNvCxnSpPr/>
              <p:nvPr/>
            </p:nvCxnSpPr>
            <p:spPr>
              <a:xfrm>
                <a:off x="18999200" y="9321167"/>
                <a:ext cx="978264" cy="0"/>
              </a:xfrm>
              <a:prstGeom prst="straightConnector1">
                <a:avLst/>
              </a:prstGeom>
              <a:noFill/>
              <a:ln cap="flat" cmpd="sng" w="19050">
                <a:solidFill>
                  <a:srgbClr val="93C8D2"/>
                </a:solidFill>
                <a:prstDash val="solid"/>
                <a:round/>
                <a:headEnd len="sm" w="sm" type="none"/>
                <a:tailEnd len="sm" w="sm" type="none"/>
              </a:ln>
            </p:spPr>
          </p:cxnSp>
          <p:cxnSp>
            <p:nvCxnSpPr>
              <p:cNvPr id="460" name="Google Shape;460;p19"/>
              <p:cNvCxnSpPr/>
              <p:nvPr/>
            </p:nvCxnSpPr>
            <p:spPr>
              <a:xfrm>
                <a:off x="18999200" y="11565505"/>
                <a:ext cx="978264" cy="0"/>
              </a:xfrm>
              <a:prstGeom prst="straightConnector1">
                <a:avLst/>
              </a:prstGeom>
              <a:noFill/>
              <a:ln cap="flat" cmpd="sng" w="19050">
                <a:solidFill>
                  <a:srgbClr val="93C8D2"/>
                </a:solidFill>
                <a:prstDash val="solid"/>
                <a:round/>
                <a:headEnd len="sm" w="sm" type="none"/>
                <a:tailEnd len="sm" w="sm" type="none"/>
              </a:ln>
            </p:spPr>
          </p:cxnSp>
          <p:cxnSp>
            <p:nvCxnSpPr>
              <p:cNvPr id="461" name="Google Shape;461;p19"/>
              <p:cNvCxnSpPr/>
              <p:nvPr/>
            </p:nvCxnSpPr>
            <p:spPr>
              <a:xfrm>
                <a:off x="19977464" y="9321167"/>
                <a:ext cx="0" cy="2244338"/>
              </a:xfrm>
              <a:prstGeom prst="straightConnector1">
                <a:avLst/>
              </a:prstGeom>
              <a:noFill/>
              <a:ln cap="flat" cmpd="sng" w="19050">
                <a:solidFill>
                  <a:srgbClr val="93C8D2"/>
                </a:solidFill>
                <a:prstDash val="solid"/>
                <a:round/>
                <a:headEnd len="sm" w="sm" type="none"/>
                <a:tailEnd len="sm" w="sm" type="none"/>
              </a:ln>
            </p:spPr>
          </p:cxn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
          <p:cNvSpPr txBox="1"/>
          <p:nvPr>
            <p:ph type="title"/>
          </p:nvPr>
        </p:nvSpPr>
        <p:spPr>
          <a:xfrm>
            <a:off x="359482" y="2065639"/>
            <a:ext cx="6496232" cy="64019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Helvetica Neue"/>
              <a:buNone/>
            </a:pPr>
            <a:r>
              <a:t/>
            </a:r>
            <a:endParaRPr/>
          </a:p>
        </p:txBody>
      </p:sp>
      <p:sp>
        <p:nvSpPr>
          <p:cNvPr id="278" name="Google Shape;278;p2"/>
          <p:cNvSpPr txBox="1"/>
          <p:nvPr>
            <p:ph idx="1" type="body"/>
          </p:nvPr>
        </p:nvSpPr>
        <p:spPr>
          <a:xfrm>
            <a:off x="362240" y="2700053"/>
            <a:ext cx="5643082" cy="12509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3000"/>
              <a:buNone/>
            </a:pPr>
            <a:r>
              <a:t/>
            </a:r>
            <a:endParaRPr/>
          </a:p>
        </p:txBody>
      </p:sp>
      <p:cxnSp>
        <p:nvCxnSpPr>
          <p:cNvPr id="279" name="Google Shape;279;p2"/>
          <p:cNvCxnSpPr/>
          <p:nvPr/>
        </p:nvCxnSpPr>
        <p:spPr>
          <a:xfrm>
            <a:off x="1929874" y="952496"/>
            <a:ext cx="0" cy="343807"/>
          </a:xfrm>
          <a:prstGeom prst="straightConnector1">
            <a:avLst/>
          </a:prstGeom>
          <a:noFill/>
          <a:ln cap="flat" cmpd="sng" w="12700">
            <a:solidFill>
              <a:srgbClr val="BFBFBF"/>
            </a:solidFill>
            <a:prstDash val="solid"/>
            <a:miter lim="800000"/>
            <a:headEnd len="sm" w="sm" type="none"/>
            <a:tailEnd len="sm" w="sm" type="none"/>
          </a:ln>
        </p:spPr>
      </p:cxnSp>
      <p:sp>
        <p:nvSpPr>
          <p:cNvPr id="280" name="Google Shape;280;p2"/>
          <p:cNvSpPr/>
          <p:nvPr/>
        </p:nvSpPr>
        <p:spPr>
          <a:xfrm>
            <a:off x="2111310" y="941157"/>
            <a:ext cx="419567" cy="343807"/>
          </a:xfrm>
          <a:prstGeom prst="rect">
            <a:avLst/>
          </a:prstGeom>
          <a:solidFill>
            <a:srgbClr val="336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281" name="Google Shape;281;p2"/>
          <p:cNvSpPr txBox="1"/>
          <p:nvPr/>
        </p:nvSpPr>
        <p:spPr>
          <a:xfrm>
            <a:off x="2553544" y="926971"/>
            <a:ext cx="201845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Helvetica Neue"/>
                <a:ea typeface="Helvetica Neue"/>
                <a:cs typeface="Helvetica Neue"/>
                <a:sym typeface="Helvetica Neue"/>
              </a:rPr>
              <a:t>CLIENT</a:t>
            </a:r>
            <a:endParaRPr/>
          </a:p>
        </p:txBody>
      </p:sp>
      <p:sp>
        <p:nvSpPr>
          <p:cNvPr id="282" name="Google Shape;282;p2"/>
          <p:cNvSpPr txBox="1"/>
          <p:nvPr/>
        </p:nvSpPr>
        <p:spPr>
          <a:xfrm>
            <a:off x="471726" y="3492727"/>
            <a:ext cx="4706135" cy="965057"/>
          </a:xfrm>
          <a:prstGeom prst="rect">
            <a:avLst/>
          </a:prstGeom>
          <a:noFill/>
          <a:ln>
            <a:noFill/>
          </a:ln>
        </p:spPr>
        <p:txBody>
          <a:bodyPr anchorCtr="0" anchor="t" bIns="19800" lIns="19800" spcFirstLastPara="1" rIns="19800" wrap="square" tIns="19800">
            <a:noAutofit/>
          </a:bodyPr>
          <a:lstStyle/>
          <a:p>
            <a:pPr indent="0" lvl="0" marL="0" marR="0" rtl="0" algn="l">
              <a:lnSpc>
                <a:spcPct val="128571"/>
              </a:lnSpc>
              <a:spcBef>
                <a:spcPts val="0"/>
              </a:spcBef>
              <a:spcAft>
                <a:spcPts val="0"/>
              </a:spcAft>
              <a:buClr>
                <a:srgbClr val="FFFFFF"/>
              </a:buClr>
              <a:buSzPts val="13300"/>
              <a:buFont typeface="Montserrat"/>
              <a:buNone/>
            </a:pPr>
            <a:r>
              <a:t/>
            </a:r>
            <a:endParaRPr/>
          </a:p>
          <a:p>
            <a:pPr indent="0" lvl="0" marL="0" marR="0" rtl="0" algn="l">
              <a:lnSpc>
                <a:spcPct val="128571"/>
              </a:lnSpc>
              <a:spcBef>
                <a:spcPts val="0"/>
              </a:spcBef>
              <a:spcAft>
                <a:spcPts val="0"/>
              </a:spcAft>
              <a:buClr>
                <a:srgbClr val="FFFFFF"/>
              </a:buClr>
              <a:buSzPts val="13300"/>
              <a:buFont typeface="Montserrat"/>
              <a:buNone/>
            </a:pPr>
            <a:r>
              <a:t/>
            </a:r>
            <a:endParaRPr b="0" i="0" sz="1400" u="none" cap="none" strike="noStrike">
              <a:solidFill>
                <a:schemeClr val="dk2"/>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0"/>
          <p:cNvSpPr/>
          <p:nvPr/>
        </p:nvSpPr>
        <p:spPr>
          <a:xfrm>
            <a:off x="-41313" y="2816166"/>
            <a:ext cx="4948040" cy="2013643"/>
          </a:xfrm>
          <a:prstGeom prst="rect">
            <a:avLst/>
          </a:prstGeom>
          <a:solidFill>
            <a:schemeClr val="accent1">
              <a:alpha val="0"/>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2400" u="none" cap="none" strike="noStrike">
              <a:solidFill>
                <a:srgbClr val="FFFFFF"/>
              </a:solidFill>
              <a:latin typeface="Montserrat SemiBold"/>
              <a:ea typeface="Montserrat SemiBold"/>
              <a:cs typeface="Montserrat SemiBold"/>
              <a:sym typeface="Montserrat SemiBold"/>
            </a:endParaRPr>
          </a:p>
        </p:txBody>
      </p:sp>
      <p:sp>
        <p:nvSpPr>
          <p:cNvPr id="467" name="Google Shape;467;p20"/>
          <p:cNvSpPr txBox="1"/>
          <p:nvPr/>
        </p:nvSpPr>
        <p:spPr>
          <a:xfrm>
            <a:off x="5460495" y="5464602"/>
            <a:ext cx="3549957" cy="193899"/>
          </a:xfrm>
          <a:prstGeom prst="rect">
            <a:avLst/>
          </a:prstGeom>
          <a:noFill/>
          <a:ln>
            <a:noFill/>
          </a:ln>
        </p:spPr>
        <p:txBody>
          <a:bodyPr anchorCtr="0" anchor="ctr" bIns="19800" lIns="19800" spcFirstLastPara="1" rIns="19800" wrap="square" tIns="19800">
            <a:spAutoFit/>
          </a:bodyPr>
          <a:lstStyle/>
          <a:p>
            <a:pPr indent="0" lvl="0" marL="0" marR="0" rtl="0" algn="l">
              <a:lnSpc>
                <a:spcPct val="100000"/>
              </a:lnSpc>
              <a:spcBef>
                <a:spcPts val="0"/>
              </a:spcBef>
              <a:spcAft>
                <a:spcPts val="0"/>
              </a:spcAft>
              <a:buNone/>
            </a:pPr>
            <a:r>
              <a:rPr b="0" i="0" lang="en-US" sz="500" u="none" cap="none" strike="noStrike">
                <a:solidFill>
                  <a:srgbClr val="BFBFBF"/>
                </a:solidFill>
                <a:latin typeface="Arial"/>
                <a:ea typeface="Arial"/>
                <a:cs typeface="Arial"/>
                <a:sym typeface="Arial"/>
              </a:rPr>
              <a:t>Photo attribution: Identiverse 2018 - </a:t>
            </a:r>
            <a:r>
              <a:rPr b="0" i="0" lang="en-US" sz="500" u="sng" cap="none" strike="noStrike">
                <a:solidFill>
                  <a:srgbClr val="FFFFFF"/>
                </a:solidFill>
                <a:latin typeface="Arial"/>
                <a:ea typeface="Arial"/>
                <a:cs typeface="Arial"/>
                <a:sym typeface="Arial"/>
                <a:hlinkClick r:id="rId3">
                  <a:extLst>
                    <a:ext uri="{A12FA001-AC4F-418D-AE19-62706E023703}">
                      <ahyp:hlinkClr val="tx"/>
                    </a:ext>
                  </a:extLst>
                </a:hlinkClick>
              </a:rPr>
              <a:t>Brian Campbell</a:t>
            </a:r>
            <a:r>
              <a:rPr b="0" i="0" lang="en-US" sz="500" u="none" cap="none" strike="noStrike">
                <a:solidFill>
                  <a:srgbClr val="FFFFFF"/>
                </a:solidFill>
                <a:latin typeface="Arial"/>
                <a:ea typeface="Arial"/>
                <a:cs typeface="Arial"/>
                <a:sym typeface="Arial"/>
              </a:rPr>
              <a:t> - </a:t>
            </a:r>
            <a:r>
              <a:rPr b="0" i="0" lang="en-US" sz="500" u="sng" cap="none" strike="noStrike">
                <a:solidFill>
                  <a:srgbClr val="FFFFFF"/>
                </a:solidFill>
                <a:latin typeface="Arial"/>
                <a:ea typeface="Arial"/>
                <a:cs typeface="Arial"/>
                <a:sym typeface="Arial"/>
                <a:hlinkClick r:id="rId4">
                  <a:extLst>
                    <a:ext uri="{A12FA001-AC4F-418D-AE19-62706E023703}">
                      <ahyp:hlinkClr val="tx"/>
                    </a:ext>
                  </a:extLst>
                </a:hlinkClick>
              </a:rPr>
              <a:t>https://www.flickr.com/photos/brian-d-campbell/albums/72157696996928481</a:t>
            </a:r>
            <a:endParaRPr b="0" i="0" sz="500" u="none" cap="none" strike="noStrike">
              <a:solidFill>
                <a:srgbClr val="000000"/>
              </a:solidFill>
              <a:latin typeface="Arial"/>
              <a:ea typeface="Arial"/>
              <a:cs typeface="Arial"/>
              <a:sym typeface="Arial"/>
            </a:endParaRPr>
          </a:p>
        </p:txBody>
      </p:sp>
      <p:pic>
        <p:nvPicPr>
          <p:cNvPr descr="1_support-development-education-andproliferation.jpg" id="468" name="Google Shape;468;p20"/>
          <p:cNvPicPr preferRelativeResize="0"/>
          <p:nvPr>
            <p:ph idx="2" type="pic"/>
          </p:nvPr>
        </p:nvPicPr>
        <p:blipFill rotWithShape="1">
          <a:blip r:embed="rId5">
            <a:alphaModFix/>
          </a:blip>
          <a:srcRect b="9124" l="10166" r="1112" t="7812"/>
          <a:stretch/>
        </p:blipFill>
        <p:spPr>
          <a:xfrm>
            <a:off x="-41313" y="0"/>
            <a:ext cx="9185313" cy="5715000"/>
          </a:xfrm>
          <a:prstGeom prst="rect">
            <a:avLst/>
          </a:prstGeom>
          <a:noFill/>
          <a:ln>
            <a:noFill/>
          </a:ln>
        </p:spPr>
      </p:pic>
      <p:sp>
        <p:nvSpPr>
          <p:cNvPr id="469" name="Google Shape;469;p20"/>
          <p:cNvSpPr/>
          <p:nvPr/>
        </p:nvSpPr>
        <p:spPr>
          <a:xfrm>
            <a:off x="-41313" y="-56499"/>
            <a:ext cx="9185312" cy="5771499"/>
          </a:xfrm>
          <a:prstGeom prst="rect">
            <a:avLst/>
          </a:prstGeom>
          <a:gradFill>
            <a:gsLst>
              <a:gs pos="0">
                <a:srgbClr val="000000">
                  <a:alpha val="0"/>
                </a:srgbClr>
              </a:gs>
              <a:gs pos="40000">
                <a:srgbClr val="000000">
                  <a:alpha val="0"/>
                </a:srgbClr>
              </a:gs>
              <a:gs pos="92000">
                <a:srgbClr val="000000">
                  <a:alpha val="48627"/>
                </a:srgbClr>
              </a:gs>
              <a:gs pos="100000">
                <a:srgbClr val="000000">
                  <a:alpha val="48627"/>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470" name="Google Shape;470;p20"/>
          <p:cNvSpPr/>
          <p:nvPr/>
        </p:nvSpPr>
        <p:spPr>
          <a:xfrm>
            <a:off x="5229223" y="715253"/>
            <a:ext cx="3487347" cy="4288291"/>
          </a:xfrm>
          <a:prstGeom prst="rect">
            <a:avLst/>
          </a:prstGeom>
          <a:solidFill>
            <a:schemeClr val="accent3">
              <a:alpha val="76862"/>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t/>
            </a:r>
            <a:endParaRPr b="0" i="0" sz="2400" u="none" cap="none" strike="noStrike">
              <a:solidFill>
                <a:srgbClr val="FFFFFF"/>
              </a:solidFill>
              <a:latin typeface="Montserrat SemiBold"/>
              <a:ea typeface="Montserrat SemiBold"/>
              <a:cs typeface="Montserrat SemiBold"/>
              <a:sym typeface="Montserrat SemiBold"/>
            </a:endParaRPr>
          </a:p>
        </p:txBody>
      </p:sp>
      <p:sp>
        <p:nvSpPr>
          <p:cNvPr id="471" name="Google Shape;471;p20"/>
          <p:cNvSpPr txBox="1"/>
          <p:nvPr/>
        </p:nvSpPr>
        <p:spPr>
          <a:xfrm>
            <a:off x="5483964" y="1156249"/>
            <a:ext cx="3075280" cy="2994666"/>
          </a:xfrm>
          <a:prstGeom prst="rect">
            <a:avLst/>
          </a:prstGeom>
          <a:noFill/>
          <a:ln>
            <a:noFill/>
          </a:ln>
        </p:spPr>
        <p:txBody>
          <a:bodyPr anchorCtr="0" anchor="ctr" bIns="19800" lIns="19800" spcFirstLastPara="1" rIns="19800" wrap="square" tIns="19800">
            <a:spAutoFit/>
          </a:bodyPr>
          <a:lstStyle/>
          <a:p>
            <a:pPr indent="0" lvl="0" marL="0" marR="0" rtl="0" algn="l">
              <a:lnSpc>
                <a:spcPct val="100000"/>
              </a:lnSpc>
              <a:spcBef>
                <a:spcPts val="0"/>
              </a:spcBef>
              <a:spcAft>
                <a:spcPts val="0"/>
              </a:spcAft>
              <a:buClr>
                <a:srgbClr val="FFFFFF"/>
              </a:buClr>
              <a:buSzPts val="6200"/>
              <a:buFont typeface="Montserrat SemiBold"/>
              <a:buNone/>
            </a:pPr>
            <a:r>
              <a:rPr b="1" i="0" lang="en-US" sz="3200" u="none" cap="none" strike="noStrike">
                <a:solidFill>
                  <a:schemeClr val="lt1"/>
                </a:solidFill>
                <a:latin typeface="Helvetica Neue"/>
                <a:ea typeface="Helvetica Neue"/>
                <a:cs typeface="Helvetica Neue"/>
                <a:sym typeface="Helvetica Neue"/>
              </a:rPr>
              <a:t>Support the development, education, and proliferation of the identity community</a:t>
            </a:r>
            <a:endParaRPr/>
          </a:p>
        </p:txBody>
      </p:sp>
      <p:grpSp>
        <p:nvGrpSpPr>
          <p:cNvPr id="472" name="Google Shape;472;p20"/>
          <p:cNvGrpSpPr/>
          <p:nvPr/>
        </p:nvGrpSpPr>
        <p:grpSpPr>
          <a:xfrm>
            <a:off x="8397986" y="607979"/>
            <a:ext cx="448378" cy="4539574"/>
            <a:chOff x="18999200" y="9321167"/>
            <a:chExt cx="978264" cy="2244338"/>
          </a:xfrm>
        </p:grpSpPr>
        <p:cxnSp>
          <p:nvCxnSpPr>
            <p:cNvPr id="473" name="Google Shape;473;p20"/>
            <p:cNvCxnSpPr/>
            <p:nvPr/>
          </p:nvCxnSpPr>
          <p:spPr>
            <a:xfrm>
              <a:off x="18999200" y="9321167"/>
              <a:ext cx="978264" cy="0"/>
            </a:xfrm>
            <a:prstGeom prst="straightConnector1">
              <a:avLst/>
            </a:prstGeom>
            <a:noFill/>
            <a:ln cap="flat" cmpd="sng" w="19050">
              <a:solidFill>
                <a:srgbClr val="93C8D2"/>
              </a:solidFill>
              <a:prstDash val="solid"/>
              <a:round/>
              <a:headEnd len="sm" w="sm" type="none"/>
              <a:tailEnd len="sm" w="sm" type="none"/>
            </a:ln>
          </p:spPr>
        </p:cxnSp>
        <p:cxnSp>
          <p:nvCxnSpPr>
            <p:cNvPr id="474" name="Google Shape;474;p20"/>
            <p:cNvCxnSpPr/>
            <p:nvPr/>
          </p:nvCxnSpPr>
          <p:spPr>
            <a:xfrm>
              <a:off x="18999200" y="11565505"/>
              <a:ext cx="978264" cy="0"/>
            </a:xfrm>
            <a:prstGeom prst="straightConnector1">
              <a:avLst/>
            </a:prstGeom>
            <a:noFill/>
            <a:ln cap="flat" cmpd="sng" w="19050">
              <a:solidFill>
                <a:srgbClr val="93C8D2"/>
              </a:solidFill>
              <a:prstDash val="solid"/>
              <a:round/>
              <a:headEnd len="sm" w="sm" type="none"/>
              <a:tailEnd len="sm" w="sm" type="none"/>
            </a:ln>
          </p:spPr>
        </p:cxnSp>
        <p:cxnSp>
          <p:nvCxnSpPr>
            <p:cNvPr id="475" name="Google Shape;475;p20"/>
            <p:cNvCxnSpPr/>
            <p:nvPr/>
          </p:nvCxnSpPr>
          <p:spPr>
            <a:xfrm>
              <a:off x="19977464" y="9321167"/>
              <a:ext cx="0" cy="2244338"/>
            </a:xfrm>
            <a:prstGeom prst="straightConnector1">
              <a:avLst/>
            </a:prstGeom>
            <a:noFill/>
            <a:ln cap="flat" cmpd="sng" w="19050">
              <a:solidFill>
                <a:srgbClr val="93C8D2"/>
              </a:solidFill>
              <a:prstDash val="solid"/>
              <a:round/>
              <a:headEnd len="sm" w="sm" type="none"/>
              <a:tailEnd len="sm" w="sm" type="none"/>
            </a:ln>
          </p:spPr>
        </p:cxnSp>
      </p:grpSp>
      <p:grpSp>
        <p:nvGrpSpPr>
          <p:cNvPr id="476" name="Google Shape;476;p20"/>
          <p:cNvGrpSpPr/>
          <p:nvPr/>
        </p:nvGrpSpPr>
        <p:grpSpPr>
          <a:xfrm flipH="1">
            <a:off x="5094112" y="607979"/>
            <a:ext cx="448378" cy="4539574"/>
            <a:chOff x="18999200" y="9321167"/>
            <a:chExt cx="978264" cy="2244338"/>
          </a:xfrm>
        </p:grpSpPr>
        <p:cxnSp>
          <p:nvCxnSpPr>
            <p:cNvPr id="477" name="Google Shape;477;p20"/>
            <p:cNvCxnSpPr/>
            <p:nvPr/>
          </p:nvCxnSpPr>
          <p:spPr>
            <a:xfrm>
              <a:off x="18999200" y="9321167"/>
              <a:ext cx="978264" cy="0"/>
            </a:xfrm>
            <a:prstGeom prst="straightConnector1">
              <a:avLst/>
            </a:prstGeom>
            <a:noFill/>
            <a:ln cap="flat" cmpd="sng" w="19050">
              <a:solidFill>
                <a:srgbClr val="93C8D2"/>
              </a:solidFill>
              <a:prstDash val="solid"/>
              <a:round/>
              <a:headEnd len="sm" w="sm" type="none"/>
              <a:tailEnd len="sm" w="sm" type="none"/>
            </a:ln>
          </p:spPr>
        </p:cxnSp>
        <p:cxnSp>
          <p:nvCxnSpPr>
            <p:cNvPr id="478" name="Google Shape;478;p20"/>
            <p:cNvCxnSpPr/>
            <p:nvPr/>
          </p:nvCxnSpPr>
          <p:spPr>
            <a:xfrm>
              <a:off x="18999200" y="11565505"/>
              <a:ext cx="978264" cy="0"/>
            </a:xfrm>
            <a:prstGeom prst="straightConnector1">
              <a:avLst/>
            </a:prstGeom>
            <a:noFill/>
            <a:ln cap="flat" cmpd="sng" w="19050">
              <a:solidFill>
                <a:srgbClr val="93C8D2"/>
              </a:solidFill>
              <a:prstDash val="solid"/>
              <a:round/>
              <a:headEnd len="sm" w="sm" type="none"/>
              <a:tailEnd len="sm" w="sm" type="none"/>
            </a:ln>
          </p:spPr>
        </p:cxnSp>
        <p:cxnSp>
          <p:nvCxnSpPr>
            <p:cNvPr id="479" name="Google Shape;479;p20"/>
            <p:cNvCxnSpPr/>
            <p:nvPr/>
          </p:nvCxnSpPr>
          <p:spPr>
            <a:xfrm>
              <a:off x="19977464" y="9321167"/>
              <a:ext cx="0" cy="2244338"/>
            </a:xfrm>
            <a:prstGeom prst="straightConnector1">
              <a:avLst/>
            </a:prstGeom>
            <a:noFill/>
            <a:ln cap="flat" cmpd="sng" w="19050">
              <a:solidFill>
                <a:srgbClr val="93C8D2"/>
              </a:solidFill>
              <a:prstDash val="solid"/>
              <a:round/>
              <a:headEnd len="sm" w="sm" type="none"/>
              <a:tailEnd len="sm" w="sm" type="none"/>
            </a:ln>
          </p:spPr>
        </p:cxn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1"/>
          <p:cNvSpPr txBox="1"/>
          <p:nvPr/>
        </p:nvSpPr>
        <p:spPr>
          <a:xfrm>
            <a:off x="326847" y="261069"/>
            <a:ext cx="4706135" cy="965057"/>
          </a:xfrm>
          <a:prstGeom prst="rect">
            <a:avLst/>
          </a:prstGeom>
          <a:noFill/>
          <a:ln>
            <a:noFill/>
          </a:ln>
        </p:spPr>
        <p:txBody>
          <a:bodyPr anchorCtr="0" anchor="t" bIns="19800" lIns="19800" spcFirstLastPara="1" rIns="19800" wrap="square" tIns="19800">
            <a:noAutofit/>
          </a:bodyPr>
          <a:lstStyle/>
          <a:p>
            <a:pPr indent="0" lvl="0" marL="0" marR="0" rtl="0" algn="l">
              <a:lnSpc>
                <a:spcPct val="92625"/>
              </a:lnSpc>
              <a:spcBef>
                <a:spcPts val="0"/>
              </a:spcBef>
              <a:spcAft>
                <a:spcPts val="0"/>
              </a:spcAft>
              <a:buClr>
                <a:srgbClr val="FFFFFF"/>
              </a:buClr>
              <a:buSzPts val="13300"/>
              <a:buFont typeface="Montserrat"/>
              <a:buNone/>
            </a:pPr>
            <a:r>
              <a:rPr b="1" i="0" lang="en-US" sz="3200" u="none" cap="none" strike="noStrike">
                <a:solidFill>
                  <a:srgbClr val="000000"/>
                </a:solidFill>
                <a:latin typeface="Helvetica Neue"/>
                <a:ea typeface="Helvetica Neue"/>
                <a:cs typeface="Helvetica Neue"/>
                <a:sym typeface="Helvetica Neue"/>
              </a:rPr>
              <a:t>Timeline</a:t>
            </a:r>
            <a:endParaRPr/>
          </a:p>
        </p:txBody>
      </p:sp>
      <p:sp>
        <p:nvSpPr>
          <p:cNvPr id="485" name="Google Shape;485;p21"/>
          <p:cNvSpPr/>
          <p:nvPr/>
        </p:nvSpPr>
        <p:spPr>
          <a:xfrm>
            <a:off x="0" y="0"/>
            <a:ext cx="176397" cy="69217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486" name="Google Shape;486;p21"/>
          <p:cNvSpPr/>
          <p:nvPr/>
        </p:nvSpPr>
        <p:spPr>
          <a:xfrm>
            <a:off x="326847" y="2801478"/>
            <a:ext cx="8272600" cy="24329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nvGrpSpPr>
          <p:cNvPr id="487" name="Google Shape;487;p21"/>
          <p:cNvGrpSpPr/>
          <p:nvPr/>
        </p:nvGrpSpPr>
        <p:grpSpPr>
          <a:xfrm>
            <a:off x="1508171" y="2801477"/>
            <a:ext cx="5909952" cy="384378"/>
            <a:chOff x="1508171" y="2791054"/>
            <a:chExt cx="5909952" cy="191178"/>
          </a:xfrm>
        </p:grpSpPr>
        <p:cxnSp>
          <p:nvCxnSpPr>
            <p:cNvPr id="488" name="Google Shape;488;p21"/>
            <p:cNvCxnSpPr/>
            <p:nvPr/>
          </p:nvCxnSpPr>
          <p:spPr>
            <a:xfrm rot="10800000">
              <a:off x="1508171" y="2791054"/>
              <a:ext cx="0" cy="191178"/>
            </a:xfrm>
            <a:prstGeom prst="straightConnector1">
              <a:avLst/>
            </a:prstGeom>
            <a:noFill/>
            <a:ln cap="flat" cmpd="sng" w="19050">
              <a:solidFill>
                <a:schemeClr val="lt1"/>
              </a:solidFill>
              <a:prstDash val="solid"/>
              <a:round/>
              <a:headEnd len="sm" w="sm" type="none"/>
              <a:tailEnd len="sm" w="sm" type="none"/>
            </a:ln>
          </p:spPr>
        </p:cxnSp>
        <p:cxnSp>
          <p:nvCxnSpPr>
            <p:cNvPr id="489" name="Google Shape;489;p21"/>
            <p:cNvCxnSpPr/>
            <p:nvPr/>
          </p:nvCxnSpPr>
          <p:spPr>
            <a:xfrm rot="10800000">
              <a:off x="2687496" y="2791054"/>
              <a:ext cx="0" cy="191178"/>
            </a:xfrm>
            <a:prstGeom prst="straightConnector1">
              <a:avLst/>
            </a:prstGeom>
            <a:noFill/>
            <a:ln cap="flat" cmpd="sng" w="19050">
              <a:solidFill>
                <a:schemeClr val="lt1"/>
              </a:solidFill>
              <a:prstDash val="solid"/>
              <a:round/>
              <a:headEnd len="sm" w="sm" type="none"/>
              <a:tailEnd len="sm" w="sm" type="none"/>
            </a:ln>
          </p:spPr>
        </p:cxnSp>
        <p:cxnSp>
          <p:nvCxnSpPr>
            <p:cNvPr id="490" name="Google Shape;490;p21"/>
            <p:cNvCxnSpPr/>
            <p:nvPr/>
          </p:nvCxnSpPr>
          <p:spPr>
            <a:xfrm rot="10800000">
              <a:off x="3868820" y="2791054"/>
              <a:ext cx="0" cy="191178"/>
            </a:xfrm>
            <a:prstGeom prst="straightConnector1">
              <a:avLst/>
            </a:prstGeom>
            <a:noFill/>
            <a:ln cap="flat" cmpd="sng" w="19050">
              <a:solidFill>
                <a:schemeClr val="lt1"/>
              </a:solidFill>
              <a:prstDash val="solid"/>
              <a:round/>
              <a:headEnd len="sm" w="sm" type="none"/>
              <a:tailEnd len="sm" w="sm" type="none"/>
            </a:ln>
          </p:spPr>
        </p:cxnSp>
        <p:grpSp>
          <p:nvGrpSpPr>
            <p:cNvPr id="491" name="Google Shape;491;p21"/>
            <p:cNvGrpSpPr/>
            <p:nvPr/>
          </p:nvGrpSpPr>
          <p:grpSpPr>
            <a:xfrm>
              <a:off x="5057474" y="2791054"/>
              <a:ext cx="2360649" cy="191178"/>
              <a:chOff x="5182214" y="2791054"/>
              <a:chExt cx="2360649" cy="191178"/>
            </a:xfrm>
          </p:grpSpPr>
          <p:cxnSp>
            <p:nvCxnSpPr>
              <p:cNvPr id="492" name="Google Shape;492;p21"/>
              <p:cNvCxnSpPr/>
              <p:nvPr/>
            </p:nvCxnSpPr>
            <p:spPr>
              <a:xfrm rot="10800000">
                <a:off x="5182214" y="2791054"/>
                <a:ext cx="0" cy="191178"/>
              </a:xfrm>
              <a:prstGeom prst="straightConnector1">
                <a:avLst/>
              </a:prstGeom>
              <a:noFill/>
              <a:ln cap="flat" cmpd="sng" w="19050">
                <a:solidFill>
                  <a:schemeClr val="lt1"/>
                </a:solidFill>
                <a:prstDash val="solid"/>
                <a:round/>
                <a:headEnd len="sm" w="sm" type="none"/>
                <a:tailEnd len="sm" w="sm" type="none"/>
              </a:ln>
            </p:spPr>
          </p:cxnSp>
          <p:cxnSp>
            <p:nvCxnSpPr>
              <p:cNvPr id="493" name="Google Shape;493;p21"/>
              <p:cNvCxnSpPr/>
              <p:nvPr/>
            </p:nvCxnSpPr>
            <p:spPr>
              <a:xfrm rot="10800000">
                <a:off x="6361539" y="2791054"/>
                <a:ext cx="0" cy="191178"/>
              </a:xfrm>
              <a:prstGeom prst="straightConnector1">
                <a:avLst/>
              </a:prstGeom>
              <a:noFill/>
              <a:ln cap="flat" cmpd="sng" w="19050">
                <a:solidFill>
                  <a:schemeClr val="lt1"/>
                </a:solidFill>
                <a:prstDash val="solid"/>
                <a:round/>
                <a:headEnd len="sm" w="sm" type="none"/>
                <a:tailEnd len="sm" w="sm" type="none"/>
              </a:ln>
            </p:spPr>
          </p:cxnSp>
          <p:cxnSp>
            <p:nvCxnSpPr>
              <p:cNvPr id="494" name="Google Shape;494;p21"/>
              <p:cNvCxnSpPr/>
              <p:nvPr/>
            </p:nvCxnSpPr>
            <p:spPr>
              <a:xfrm rot="10800000">
                <a:off x="7542863" y="2791054"/>
                <a:ext cx="0" cy="191178"/>
              </a:xfrm>
              <a:prstGeom prst="straightConnector1">
                <a:avLst/>
              </a:prstGeom>
              <a:noFill/>
              <a:ln cap="flat" cmpd="sng" w="19050">
                <a:solidFill>
                  <a:schemeClr val="lt1"/>
                </a:solidFill>
                <a:prstDash val="solid"/>
                <a:round/>
                <a:headEnd len="sm" w="sm" type="none"/>
                <a:tailEnd len="sm" w="sm" type="none"/>
              </a:ln>
            </p:spPr>
          </p:cxnSp>
        </p:grpSp>
      </p:grpSp>
      <p:grpSp>
        <p:nvGrpSpPr>
          <p:cNvPr id="495" name="Google Shape;495;p21"/>
          <p:cNvGrpSpPr/>
          <p:nvPr/>
        </p:nvGrpSpPr>
        <p:grpSpPr>
          <a:xfrm>
            <a:off x="326847" y="2790231"/>
            <a:ext cx="8207272" cy="495046"/>
            <a:chOff x="326847" y="2862062"/>
            <a:chExt cx="8272600" cy="495046"/>
          </a:xfrm>
        </p:grpSpPr>
        <p:sp>
          <p:nvSpPr>
            <p:cNvPr id="496" name="Google Shape;496;p21"/>
            <p:cNvSpPr txBox="1"/>
            <p:nvPr/>
          </p:nvSpPr>
          <p:spPr>
            <a:xfrm>
              <a:off x="326847" y="2862062"/>
              <a:ext cx="1181324" cy="4950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000" u="none" cap="none" strike="noStrike">
                  <a:solidFill>
                    <a:srgbClr val="FFFFFF"/>
                  </a:solidFill>
                  <a:latin typeface="Helvetica Neue"/>
                  <a:ea typeface="Helvetica Neue"/>
                  <a:cs typeface="Helvetica Neue"/>
                  <a:sym typeface="Helvetica Neue"/>
                </a:rPr>
                <a:t>2016</a:t>
              </a:r>
              <a:endParaRPr/>
            </a:p>
          </p:txBody>
        </p:sp>
        <p:sp>
          <p:nvSpPr>
            <p:cNvPr id="497" name="Google Shape;497;p21"/>
            <p:cNvSpPr txBox="1"/>
            <p:nvPr/>
          </p:nvSpPr>
          <p:spPr>
            <a:xfrm>
              <a:off x="1508171" y="2862062"/>
              <a:ext cx="1181324" cy="4950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000" u="none" cap="none" strike="noStrike">
                  <a:solidFill>
                    <a:srgbClr val="FFFFFF"/>
                  </a:solidFill>
                  <a:latin typeface="Helvetica Neue"/>
                  <a:ea typeface="Helvetica Neue"/>
                  <a:cs typeface="Helvetica Neue"/>
                  <a:sym typeface="Helvetica Neue"/>
                </a:rPr>
                <a:t>2017</a:t>
              </a:r>
              <a:endParaRPr/>
            </a:p>
          </p:txBody>
        </p:sp>
        <p:sp>
          <p:nvSpPr>
            <p:cNvPr id="498" name="Google Shape;498;p21"/>
            <p:cNvSpPr txBox="1"/>
            <p:nvPr/>
          </p:nvSpPr>
          <p:spPr>
            <a:xfrm>
              <a:off x="2689495" y="2862062"/>
              <a:ext cx="1181324" cy="4950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000" u="none" cap="none" strike="noStrike">
                  <a:solidFill>
                    <a:srgbClr val="FFFFFF"/>
                  </a:solidFill>
                  <a:latin typeface="Helvetica Neue"/>
                  <a:ea typeface="Helvetica Neue"/>
                  <a:cs typeface="Helvetica Neue"/>
                  <a:sym typeface="Helvetica Neue"/>
                </a:rPr>
                <a:t>2018</a:t>
              </a:r>
              <a:endParaRPr/>
            </a:p>
          </p:txBody>
        </p:sp>
        <p:sp>
          <p:nvSpPr>
            <p:cNvPr id="499" name="Google Shape;499;p21"/>
            <p:cNvSpPr txBox="1"/>
            <p:nvPr/>
          </p:nvSpPr>
          <p:spPr>
            <a:xfrm>
              <a:off x="3851658" y="2862062"/>
              <a:ext cx="1181324" cy="4950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000" u="none" cap="none" strike="noStrike">
                  <a:solidFill>
                    <a:srgbClr val="FFFFFF"/>
                  </a:solidFill>
                  <a:latin typeface="Helvetica Neue"/>
                  <a:ea typeface="Helvetica Neue"/>
                  <a:cs typeface="Helvetica Neue"/>
                  <a:sym typeface="Helvetica Neue"/>
                </a:rPr>
                <a:t>2019</a:t>
              </a:r>
              <a:endParaRPr/>
            </a:p>
          </p:txBody>
        </p:sp>
        <p:sp>
          <p:nvSpPr>
            <p:cNvPr id="500" name="Google Shape;500;p21"/>
            <p:cNvSpPr txBox="1"/>
            <p:nvPr/>
          </p:nvSpPr>
          <p:spPr>
            <a:xfrm>
              <a:off x="5057474" y="2862062"/>
              <a:ext cx="1181324" cy="4950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000" u="none" cap="none" strike="noStrike">
                  <a:solidFill>
                    <a:srgbClr val="FFFFFF"/>
                  </a:solidFill>
                  <a:latin typeface="Helvetica Neue"/>
                  <a:ea typeface="Helvetica Neue"/>
                  <a:cs typeface="Helvetica Neue"/>
                  <a:sym typeface="Helvetica Neue"/>
                </a:rPr>
                <a:t>2020</a:t>
              </a:r>
              <a:endParaRPr/>
            </a:p>
          </p:txBody>
        </p:sp>
        <p:sp>
          <p:nvSpPr>
            <p:cNvPr id="501" name="Google Shape;501;p21"/>
            <p:cNvSpPr txBox="1"/>
            <p:nvPr/>
          </p:nvSpPr>
          <p:spPr>
            <a:xfrm>
              <a:off x="6238798" y="2862062"/>
              <a:ext cx="1181324" cy="4950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000" u="none" cap="none" strike="noStrike">
                  <a:solidFill>
                    <a:srgbClr val="FFFFFF"/>
                  </a:solidFill>
                  <a:latin typeface="Helvetica Neue"/>
                  <a:ea typeface="Helvetica Neue"/>
                  <a:cs typeface="Helvetica Neue"/>
                  <a:sym typeface="Helvetica Neue"/>
                </a:rPr>
                <a:t>2021</a:t>
              </a:r>
              <a:endParaRPr/>
            </a:p>
          </p:txBody>
        </p:sp>
        <p:sp>
          <p:nvSpPr>
            <p:cNvPr id="502" name="Google Shape;502;p21"/>
            <p:cNvSpPr txBox="1"/>
            <p:nvPr/>
          </p:nvSpPr>
          <p:spPr>
            <a:xfrm>
              <a:off x="7418123" y="2862062"/>
              <a:ext cx="1181324" cy="4950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000" u="none" cap="none" strike="noStrike">
                  <a:solidFill>
                    <a:srgbClr val="FFFFFF"/>
                  </a:solidFill>
                  <a:latin typeface="Helvetica Neue"/>
                  <a:ea typeface="Helvetica Neue"/>
                  <a:cs typeface="Helvetica Neue"/>
                  <a:sym typeface="Helvetica Neue"/>
                </a:rPr>
                <a:t>2022</a:t>
              </a:r>
              <a:endParaRPr/>
            </a:p>
          </p:txBody>
        </p:sp>
      </p:grpSp>
      <p:cxnSp>
        <p:nvCxnSpPr>
          <p:cNvPr id="503" name="Google Shape;503;p21"/>
          <p:cNvCxnSpPr>
            <a:endCxn id="504" idx="2"/>
          </p:cNvCxnSpPr>
          <p:nvPr/>
        </p:nvCxnSpPr>
        <p:spPr>
          <a:xfrm rot="10800000">
            <a:off x="3238466" y="1895144"/>
            <a:ext cx="4800" cy="895800"/>
          </a:xfrm>
          <a:prstGeom prst="straightConnector1">
            <a:avLst/>
          </a:prstGeom>
          <a:noFill/>
          <a:ln cap="flat" cmpd="sng" w="19050">
            <a:solidFill>
              <a:srgbClr val="BFBFBF"/>
            </a:solidFill>
            <a:prstDash val="solid"/>
            <a:round/>
            <a:headEnd len="sm" w="sm" type="none"/>
            <a:tailEnd len="sm" w="sm" type="none"/>
          </a:ln>
        </p:spPr>
      </p:cxnSp>
      <p:cxnSp>
        <p:nvCxnSpPr>
          <p:cNvPr id="505" name="Google Shape;505;p21"/>
          <p:cNvCxnSpPr/>
          <p:nvPr/>
        </p:nvCxnSpPr>
        <p:spPr>
          <a:xfrm rot="10800000">
            <a:off x="4343080" y="924757"/>
            <a:ext cx="0" cy="1866298"/>
          </a:xfrm>
          <a:prstGeom prst="straightConnector1">
            <a:avLst/>
          </a:prstGeom>
          <a:noFill/>
          <a:ln cap="flat" cmpd="sng" w="19050">
            <a:solidFill>
              <a:srgbClr val="BFBFBF"/>
            </a:solidFill>
            <a:prstDash val="solid"/>
            <a:round/>
            <a:headEnd len="sm" w="sm" type="none"/>
            <a:tailEnd len="sm" w="sm" type="none"/>
          </a:ln>
        </p:spPr>
      </p:cxnSp>
      <p:grpSp>
        <p:nvGrpSpPr>
          <p:cNvPr id="506" name="Google Shape;506;p21"/>
          <p:cNvGrpSpPr/>
          <p:nvPr/>
        </p:nvGrpSpPr>
        <p:grpSpPr>
          <a:xfrm>
            <a:off x="2812228" y="1226126"/>
            <a:ext cx="943192" cy="669018"/>
            <a:chOff x="326847" y="1088571"/>
            <a:chExt cx="943192" cy="669018"/>
          </a:xfrm>
        </p:grpSpPr>
        <p:sp>
          <p:nvSpPr>
            <p:cNvPr id="507" name="Google Shape;507;p21"/>
            <p:cNvSpPr txBox="1"/>
            <p:nvPr/>
          </p:nvSpPr>
          <p:spPr>
            <a:xfrm>
              <a:off x="326847" y="1226126"/>
              <a:ext cx="94319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Description goes here</a:t>
              </a:r>
              <a:endParaRPr/>
            </a:p>
          </p:txBody>
        </p:sp>
        <p:sp>
          <p:nvSpPr>
            <p:cNvPr id="504" name="Google Shape;504;p21"/>
            <p:cNvSpPr/>
            <p:nvPr/>
          </p:nvSpPr>
          <p:spPr>
            <a:xfrm>
              <a:off x="326847" y="1088571"/>
              <a:ext cx="852475" cy="669018"/>
            </a:xfrm>
            <a:prstGeom prst="rect">
              <a:avLst/>
            </a:prstGeom>
            <a:no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grpSp>
        <p:nvGrpSpPr>
          <p:cNvPr id="508" name="Google Shape;508;p21"/>
          <p:cNvGrpSpPr/>
          <p:nvPr/>
        </p:nvGrpSpPr>
        <p:grpSpPr>
          <a:xfrm>
            <a:off x="1790466" y="1757589"/>
            <a:ext cx="107954" cy="1075751"/>
            <a:chOff x="1790466" y="1757589"/>
            <a:chExt cx="107954" cy="1075751"/>
          </a:xfrm>
        </p:grpSpPr>
        <p:cxnSp>
          <p:nvCxnSpPr>
            <p:cNvPr id="509" name="Google Shape;509;p21"/>
            <p:cNvCxnSpPr/>
            <p:nvPr/>
          </p:nvCxnSpPr>
          <p:spPr>
            <a:xfrm rot="10800000">
              <a:off x="1844443" y="1757589"/>
              <a:ext cx="0" cy="1033465"/>
            </a:xfrm>
            <a:prstGeom prst="straightConnector1">
              <a:avLst/>
            </a:prstGeom>
            <a:noFill/>
            <a:ln cap="flat" cmpd="sng" w="19050">
              <a:solidFill>
                <a:srgbClr val="BFBFBF"/>
              </a:solidFill>
              <a:prstDash val="solid"/>
              <a:round/>
              <a:headEnd len="sm" w="sm" type="none"/>
              <a:tailEnd len="sm" w="sm" type="none"/>
            </a:ln>
          </p:spPr>
        </p:cxnSp>
        <p:sp>
          <p:nvSpPr>
            <p:cNvPr id="510" name="Google Shape;510;p21"/>
            <p:cNvSpPr/>
            <p:nvPr/>
          </p:nvSpPr>
          <p:spPr>
            <a:xfrm>
              <a:off x="1790466" y="2725386"/>
              <a:ext cx="107954" cy="107954"/>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grpSp>
        <p:nvGrpSpPr>
          <p:cNvPr id="511" name="Google Shape;511;p21"/>
          <p:cNvGrpSpPr/>
          <p:nvPr/>
        </p:nvGrpSpPr>
        <p:grpSpPr>
          <a:xfrm>
            <a:off x="620911" y="1226126"/>
            <a:ext cx="107954" cy="1607214"/>
            <a:chOff x="1790466" y="1226126"/>
            <a:chExt cx="107954" cy="1607214"/>
          </a:xfrm>
        </p:grpSpPr>
        <p:cxnSp>
          <p:nvCxnSpPr>
            <p:cNvPr id="512" name="Google Shape;512;p21"/>
            <p:cNvCxnSpPr/>
            <p:nvPr/>
          </p:nvCxnSpPr>
          <p:spPr>
            <a:xfrm rot="10800000">
              <a:off x="1844443" y="1226126"/>
              <a:ext cx="0" cy="1564928"/>
            </a:xfrm>
            <a:prstGeom prst="straightConnector1">
              <a:avLst/>
            </a:prstGeom>
            <a:noFill/>
            <a:ln cap="flat" cmpd="sng" w="19050">
              <a:solidFill>
                <a:srgbClr val="BFBFBF"/>
              </a:solidFill>
              <a:prstDash val="solid"/>
              <a:round/>
              <a:headEnd len="sm" w="sm" type="none"/>
              <a:tailEnd len="sm" w="sm" type="none"/>
            </a:ln>
          </p:spPr>
        </p:cxnSp>
        <p:sp>
          <p:nvSpPr>
            <p:cNvPr id="513" name="Google Shape;513;p21"/>
            <p:cNvSpPr/>
            <p:nvPr/>
          </p:nvSpPr>
          <p:spPr>
            <a:xfrm>
              <a:off x="1790466" y="2725386"/>
              <a:ext cx="107954" cy="107954"/>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grpSp>
        <p:nvGrpSpPr>
          <p:cNvPr id="514" name="Google Shape;514;p21"/>
          <p:cNvGrpSpPr/>
          <p:nvPr/>
        </p:nvGrpSpPr>
        <p:grpSpPr>
          <a:xfrm>
            <a:off x="326847" y="1088571"/>
            <a:ext cx="943192" cy="669018"/>
            <a:chOff x="326847" y="1088571"/>
            <a:chExt cx="943192" cy="669018"/>
          </a:xfrm>
        </p:grpSpPr>
        <p:sp>
          <p:nvSpPr>
            <p:cNvPr id="515" name="Google Shape;515;p21"/>
            <p:cNvSpPr/>
            <p:nvPr/>
          </p:nvSpPr>
          <p:spPr>
            <a:xfrm>
              <a:off x="326847" y="1088571"/>
              <a:ext cx="852475" cy="669018"/>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16" name="Google Shape;516;p21"/>
            <p:cNvSpPr txBox="1"/>
            <p:nvPr/>
          </p:nvSpPr>
          <p:spPr>
            <a:xfrm>
              <a:off x="326847" y="1226126"/>
              <a:ext cx="94319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Description goes here</a:t>
              </a:r>
              <a:endParaRPr/>
            </a:p>
          </p:txBody>
        </p:sp>
      </p:grpSp>
      <p:grpSp>
        <p:nvGrpSpPr>
          <p:cNvPr id="517" name="Google Shape;517;p21"/>
          <p:cNvGrpSpPr/>
          <p:nvPr/>
        </p:nvGrpSpPr>
        <p:grpSpPr>
          <a:xfrm>
            <a:off x="1975044" y="2972065"/>
            <a:ext cx="943192" cy="1303753"/>
            <a:chOff x="1975044" y="2972065"/>
            <a:chExt cx="943192" cy="1303753"/>
          </a:xfrm>
        </p:grpSpPr>
        <p:grpSp>
          <p:nvGrpSpPr>
            <p:cNvPr id="518" name="Google Shape;518;p21"/>
            <p:cNvGrpSpPr/>
            <p:nvPr/>
          </p:nvGrpSpPr>
          <p:grpSpPr>
            <a:xfrm>
              <a:off x="2338686" y="2972065"/>
              <a:ext cx="107954" cy="1066310"/>
              <a:chOff x="2338686" y="2972065"/>
              <a:chExt cx="107954" cy="1066310"/>
            </a:xfrm>
          </p:grpSpPr>
          <p:cxnSp>
            <p:nvCxnSpPr>
              <p:cNvPr id="519" name="Google Shape;519;p21"/>
              <p:cNvCxnSpPr/>
              <p:nvPr/>
            </p:nvCxnSpPr>
            <p:spPr>
              <a:xfrm rot="10800000">
                <a:off x="2392663" y="3004910"/>
                <a:ext cx="0" cy="1033465"/>
              </a:xfrm>
              <a:prstGeom prst="straightConnector1">
                <a:avLst/>
              </a:prstGeom>
              <a:noFill/>
              <a:ln cap="flat" cmpd="sng" w="19050">
                <a:solidFill>
                  <a:srgbClr val="BFBFBF"/>
                </a:solidFill>
                <a:prstDash val="solid"/>
                <a:round/>
                <a:headEnd len="sm" w="sm" type="none"/>
                <a:tailEnd len="sm" w="sm" type="none"/>
              </a:ln>
            </p:spPr>
          </p:cxnSp>
          <p:sp>
            <p:nvSpPr>
              <p:cNvPr id="520" name="Google Shape;520;p21"/>
              <p:cNvSpPr/>
              <p:nvPr/>
            </p:nvSpPr>
            <p:spPr>
              <a:xfrm>
                <a:off x="2338686" y="2972065"/>
                <a:ext cx="107954" cy="107954"/>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grpSp>
          <p:nvGrpSpPr>
            <p:cNvPr id="521" name="Google Shape;521;p21"/>
            <p:cNvGrpSpPr/>
            <p:nvPr/>
          </p:nvGrpSpPr>
          <p:grpSpPr>
            <a:xfrm>
              <a:off x="1975044" y="3606800"/>
              <a:ext cx="943192" cy="669018"/>
              <a:chOff x="326847" y="1088571"/>
              <a:chExt cx="943192" cy="669018"/>
            </a:xfrm>
          </p:grpSpPr>
          <p:sp>
            <p:nvSpPr>
              <p:cNvPr id="522" name="Google Shape;522;p21"/>
              <p:cNvSpPr/>
              <p:nvPr/>
            </p:nvSpPr>
            <p:spPr>
              <a:xfrm>
                <a:off x="326847" y="1088571"/>
                <a:ext cx="852475" cy="669018"/>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23" name="Google Shape;523;p21"/>
              <p:cNvSpPr txBox="1"/>
              <p:nvPr/>
            </p:nvSpPr>
            <p:spPr>
              <a:xfrm>
                <a:off x="326847" y="1226126"/>
                <a:ext cx="94319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Description goes here</a:t>
                </a:r>
                <a:endParaRPr/>
              </a:p>
            </p:txBody>
          </p:sp>
        </p:grpSp>
      </p:grpSp>
      <p:grpSp>
        <p:nvGrpSpPr>
          <p:cNvPr id="524" name="Google Shape;524;p21"/>
          <p:cNvGrpSpPr/>
          <p:nvPr/>
        </p:nvGrpSpPr>
        <p:grpSpPr>
          <a:xfrm>
            <a:off x="1560769" y="1430778"/>
            <a:ext cx="943192" cy="669018"/>
            <a:chOff x="326847" y="1088571"/>
            <a:chExt cx="943192" cy="669018"/>
          </a:xfrm>
        </p:grpSpPr>
        <p:sp>
          <p:nvSpPr>
            <p:cNvPr id="525" name="Google Shape;525;p21"/>
            <p:cNvSpPr/>
            <p:nvPr/>
          </p:nvSpPr>
          <p:spPr>
            <a:xfrm>
              <a:off x="326847" y="1088571"/>
              <a:ext cx="852475" cy="669018"/>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26" name="Google Shape;526;p21"/>
            <p:cNvSpPr txBox="1"/>
            <p:nvPr/>
          </p:nvSpPr>
          <p:spPr>
            <a:xfrm>
              <a:off x="326847" y="1226126"/>
              <a:ext cx="94319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Description goes here</a:t>
              </a:r>
              <a:endParaRPr/>
            </a:p>
          </p:txBody>
        </p:sp>
      </p:grpSp>
      <p:grpSp>
        <p:nvGrpSpPr>
          <p:cNvPr id="527" name="Google Shape;527;p21"/>
          <p:cNvGrpSpPr/>
          <p:nvPr/>
        </p:nvGrpSpPr>
        <p:grpSpPr>
          <a:xfrm>
            <a:off x="4052626" y="761760"/>
            <a:ext cx="943192" cy="669018"/>
            <a:chOff x="326847" y="1088571"/>
            <a:chExt cx="943192" cy="669018"/>
          </a:xfrm>
        </p:grpSpPr>
        <p:sp>
          <p:nvSpPr>
            <p:cNvPr id="528" name="Google Shape;528;p21"/>
            <p:cNvSpPr/>
            <p:nvPr/>
          </p:nvSpPr>
          <p:spPr>
            <a:xfrm>
              <a:off x="326847" y="1088571"/>
              <a:ext cx="852475" cy="669018"/>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29" name="Google Shape;529;p21"/>
            <p:cNvSpPr txBox="1"/>
            <p:nvPr/>
          </p:nvSpPr>
          <p:spPr>
            <a:xfrm>
              <a:off x="326847" y="1226126"/>
              <a:ext cx="94319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Description goes here</a:t>
              </a:r>
              <a:endParaRPr/>
            </a:p>
          </p:txBody>
        </p:sp>
      </p:grpSp>
      <p:grpSp>
        <p:nvGrpSpPr>
          <p:cNvPr id="530" name="Google Shape;530;p21"/>
          <p:cNvGrpSpPr/>
          <p:nvPr/>
        </p:nvGrpSpPr>
        <p:grpSpPr>
          <a:xfrm>
            <a:off x="3189158" y="2742799"/>
            <a:ext cx="2081411" cy="1533019"/>
            <a:chOff x="836825" y="2742799"/>
            <a:chExt cx="2081411" cy="1533019"/>
          </a:xfrm>
        </p:grpSpPr>
        <p:grpSp>
          <p:nvGrpSpPr>
            <p:cNvPr id="531" name="Google Shape;531;p21"/>
            <p:cNvGrpSpPr/>
            <p:nvPr/>
          </p:nvGrpSpPr>
          <p:grpSpPr>
            <a:xfrm>
              <a:off x="836825" y="2742799"/>
              <a:ext cx="1609815" cy="1295576"/>
              <a:chOff x="836825" y="2742799"/>
              <a:chExt cx="1609815" cy="1295576"/>
            </a:xfrm>
          </p:grpSpPr>
          <p:cxnSp>
            <p:nvCxnSpPr>
              <p:cNvPr id="532" name="Google Shape;532;p21"/>
              <p:cNvCxnSpPr/>
              <p:nvPr/>
            </p:nvCxnSpPr>
            <p:spPr>
              <a:xfrm rot="10800000">
                <a:off x="2392663" y="3004910"/>
                <a:ext cx="0" cy="1033465"/>
              </a:xfrm>
              <a:prstGeom prst="straightConnector1">
                <a:avLst/>
              </a:prstGeom>
              <a:noFill/>
              <a:ln cap="flat" cmpd="sng" w="19050">
                <a:solidFill>
                  <a:srgbClr val="BFBFBF"/>
                </a:solidFill>
                <a:prstDash val="solid"/>
                <a:round/>
                <a:headEnd len="sm" w="sm" type="none"/>
                <a:tailEnd len="sm" w="sm" type="none"/>
              </a:ln>
            </p:spPr>
          </p:cxnSp>
          <p:sp>
            <p:nvSpPr>
              <p:cNvPr id="533" name="Google Shape;533;p21"/>
              <p:cNvSpPr/>
              <p:nvPr/>
            </p:nvSpPr>
            <p:spPr>
              <a:xfrm>
                <a:off x="2338686" y="2972065"/>
                <a:ext cx="107954" cy="107954"/>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34" name="Google Shape;534;p21"/>
              <p:cNvSpPr/>
              <p:nvPr/>
            </p:nvSpPr>
            <p:spPr>
              <a:xfrm>
                <a:off x="836825" y="2747501"/>
                <a:ext cx="107954" cy="107954"/>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35" name="Google Shape;535;p21"/>
              <p:cNvSpPr/>
              <p:nvPr/>
            </p:nvSpPr>
            <p:spPr>
              <a:xfrm>
                <a:off x="1936770" y="2742799"/>
                <a:ext cx="107954" cy="107954"/>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grpSp>
          <p:nvGrpSpPr>
            <p:cNvPr id="536" name="Google Shape;536;p21"/>
            <p:cNvGrpSpPr/>
            <p:nvPr/>
          </p:nvGrpSpPr>
          <p:grpSpPr>
            <a:xfrm>
              <a:off x="1975044" y="3606800"/>
              <a:ext cx="943192" cy="669018"/>
              <a:chOff x="326847" y="1088571"/>
              <a:chExt cx="943192" cy="669018"/>
            </a:xfrm>
          </p:grpSpPr>
          <p:sp>
            <p:nvSpPr>
              <p:cNvPr id="537" name="Google Shape;537;p21"/>
              <p:cNvSpPr/>
              <p:nvPr/>
            </p:nvSpPr>
            <p:spPr>
              <a:xfrm>
                <a:off x="326847" y="1088571"/>
                <a:ext cx="852475" cy="669018"/>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38" name="Google Shape;538;p21"/>
              <p:cNvSpPr txBox="1"/>
              <p:nvPr/>
            </p:nvSpPr>
            <p:spPr>
              <a:xfrm>
                <a:off x="326847" y="1226126"/>
                <a:ext cx="94319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Description goes here</a:t>
                </a:r>
                <a:endParaRPr/>
              </a:p>
            </p:txBody>
          </p:sp>
        </p:grpSp>
      </p:grpSp>
      <p:grpSp>
        <p:nvGrpSpPr>
          <p:cNvPr id="539" name="Google Shape;539;p21"/>
          <p:cNvGrpSpPr/>
          <p:nvPr/>
        </p:nvGrpSpPr>
        <p:grpSpPr>
          <a:xfrm>
            <a:off x="6848852" y="1226126"/>
            <a:ext cx="107954" cy="1607214"/>
            <a:chOff x="1790466" y="1226126"/>
            <a:chExt cx="107954" cy="1607214"/>
          </a:xfrm>
        </p:grpSpPr>
        <p:cxnSp>
          <p:nvCxnSpPr>
            <p:cNvPr id="540" name="Google Shape;540;p21"/>
            <p:cNvCxnSpPr/>
            <p:nvPr/>
          </p:nvCxnSpPr>
          <p:spPr>
            <a:xfrm rot="10800000">
              <a:off x="1844443" y="1226126"/>
              <a:ext cx="0" cy="1564928"/>
            </a:xfrm>
            <a:prstGeom prst="straightConnector1">
              <a:avLst/>
            </a:prstGeom>
            <a:noFill/>
            <a:ln cap="flat" cmpd="sng" w="19050">
              <a:solidFill>
                <a:srgbClr val="BFBFBF"/>
              </a:solidFill>
              <a:prstDash val="solid"/>
              <a:round/>
              <a:headEnd len="sm" w="sm" type="none"/>
              <a:tailEnd len="sm" w="sm" type="none"/>
            </a:ln>
          </p:spPr>
        </p:cxnSp>
        <p:sp>
          <p:nvSpPr>
            <p:cNvPr id="541" name="Google Shape;541;p21"/>
            <p:cNvSpPr/>
            <p:nvPr/>
          </p:nvSpPr>
          <p:spPr>
            <a:xfrm>
              <a:off x="1790466" y="2725386"/>
              <a:ext cx="107954" cy="107954"/>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grpSp>
        <p:nvGrpSpPr>
          <p:cNvPr id="542" name="Google Shape;542;p21"/>
          <p:cNvGrpSpPr/>
          <p:nvPr/>
        </p:nvGrpSpPr>
        <p:grpSpPr>
          <a:xfrm>
            <a:off x="6554788" y="1088571"/>
            <a:ext cx="943192" cy="669018"/>
            <a:chOff x="326847" y="1088571"/>
            <a:chExt cx="943192" cy="669018"/>
          </a:xfrm>
        </p:grpSpPr>
        <p:sp>
          <p:nvSpPr>
            <p:cNvPr id="543" name="Google Shape;543;p21"/>
            <p:cNvSpPr/>
            <p:nvPr/>
          </p:nvSpPr>
          <p:spPr>
            <a:xfrm>
              <a:off x="326847" y="1088571"/>
              <a:ext cx="852475" cy="669018"/>
            </a:xfrm>
            <a:prstGeom prst="rect">
              <a:avLst/>
            </a:prstGeom>
            <a:solidFill>
              <a:srgbClr val="FFFFFF"/>
            </a:solid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44" name="Google Shape;544;p21"/>
            <p:cNvSpPr txBox="1"/>
            <p:nvPr/>
          </p:nvSpPr>
          <p:spPr>
            <a:xfrm>
              <a:off x="326847" y="1226126"/>
              <a:ext cx="94319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Description goes here</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22"/>
          <p:cNvSpPr txBox="1"/>
          <p:nvPr/>
        </p:nvSpPr>
        <p:spPr>
          <a:xfrm>
            <a:off x="326847" y="261069"/>
            <a:ext cx="4706135" cy="965057"/>
          </a:xfrm>
          <a:prstGeom prst="rect">
            <a:avLst/>
          </a:prstGeom>
          <a:noFill/>
          <a:ln>
            <a:noFill/>
          </a:ln>
        </p:spPr>
        <p:txBody>
          <a:bodyPr anchorCtr="0" anchor="t" bIns="19800" lIns="19800" spcFirstLastPara="1" rIns="19800" wrap="square" tIns="19800">
            <a:noAutofit/>
          </a:bodyPr>
          <a:lstStyle/>
          <a:p>
            <a:pPr indent="0" lvl="0" marL="0" marR="0" rtl="0" algn="l">
              <a:lnSpc>
                <a:spcPct val="92625"/>
              </a:lnSpc>
              <a:spcBef>
                <a:spcPts val="0"/>
              </a:spcBef>
              <a:spcAft>
                <a:spcPts val="0"/>
              </a:spcAft>
              <a:buClr>
                <a:srgbClr val="FFFFFF"/>
              </a:buClr>
              <a:buSzPts val="13300"/>
              <a:buFont typeface="Montserrat"/>
              <a:buNone/>
            </a:pPr>
            <a:r>
              <a:rPr b="1" i="0" lang="en-US" sz="3200" u="none" cap="none" strike="noStrike">
                <a:solidFill>
                  <a:srgbClr val="000000"/>
                </a:solidFill>
                <a:latin typeface="Helvetica Neue"/>
                <a:ea typeface="Helvetica Neue"/>
                <a:cs typeface="Helvetica Neue"/>
                <a:sym typeface="Helvetica Neue"/>
              </a:rPr>
              <a:t>Timeline</a:t>
            </a:r>
            <a:endParaRPr/>
          </a:p>
        </p:txBody>
      </p:sp>
      <p:sp>
        <p:nvSpPr>
          <p:cNvPr id="550" name="Google Shape;550;p22"/>
          <p:cNvSpPr/>
          <p:nvPr/>
        </p:nvSpPr>
        <p:spPr>
          <a:xfrm>
            <a:off x="0" y="0"/>
            <a:ext cx="176397" cy="69217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aphicFrame>
        <p:nvGraphicFramePr>
          <p:cNvPr id="551" name="Google Shape;551;p22"/>
          <p:cNvGraphicFramePr/>
          <p:nvPr/>
        </p:nvGraphicFramePr>
        <p:xfrm>
          <a:off x="587659" y="1052286"/>
          <a:ext cx="3000000" cy="3000000"/>
        </p:xfrm>
        <a:graphic>
          <a:graphicData uri="http://schemas.openxmlformats.org/drawingml/2006/table">
            <a:tbl>
              <a:tblPr bandRow="1" firstRow="1">
                <a:noFill/>
                <a:tableStyleId>{2CDBA17F-785A-47AD-8412-FBA0548C5FAC}</a:tableStyleId>
              </a:tblPr>
              <a:tblGrid>
                <a:gridCol w="651075"/>
                <a:gridCol w="651075"/>
                <a:gridCol w="651075"/>
                <a:gridCol w="651075"/>
                <a:gridCol w="651075"/>
                <a:gridCol w="651075"/>
                <a:gridCol w="651075"/>
                <a:gridCol w="651075"/>
                <a:gridCol w="651075"/>
                <a:gridCol w="651075"/>
                <a:gridCol w="651075"/>
                <a:gridCol w="651075"/>
              </a:tblGrid>
              <a:tr h="251725">
                <a:tc>
                  <a:txBody>
                    <a:bodyPr/>
                    <a:lstStyle/>
                    <a:p>
                      <a:pPr indent="0" lvl="0" marL="0" marR="0" rtl="0" algn="ctr">
                        <a:lnSpc>
                          <a:spcPct val="100000"/>
                        </a:lnSpc>
                        <a:spcBef>
                          <a:spcPts val="0"/>
                        </a:spcBef>
                        <a:spcAft>
                          <a:spcPts val="0"/>
                        </a:spcAft>
                        <a:buNone/>
                      </a:pPr>
                      <a:r>
                        <a:rPr lang="en-US" sz="900" u="none" cap="none" strike="noStrike">
                          <a:latin typeface="Helvetica Neue"/>
                          <a:ea typeface="Helvetica Neue"/>
                          <a:cs typeface="Helvetica Neue"/>
                          <a:sym typeface="Helvetica Neue"/>
                        </a:rPr>
                        <a:t>JAN</a:t>
                      </a:r>
                      <a:endParaRPr/>
                    </a:p>
                  </a:txBody>
                  <a:tcPr marT="45725" marB="45725" marR="91450" marL="91450">
                    <a:lnL cap="flat" cmpd="sng" w="9525">
                      <a:solidFill>
                        <a:srgbClr val="D8D8D8"/>
                      </a:solidFill>
                      <a:prstDash val="solid"/>
                      <a:round/>
                      <a:headEnd len="sm" w="sm" type="none"/>
                      <a:tailEnd len="sm" w="sm" type="none"/>
                    </a:lnL>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Helvetica Neue"/>
                          <a:ea typeface="Helvetica Neue"/>
                          <a:cs typeface="Helvetica Neue"/>
                          <a:sym typeface="Helvetica Neue"/>
                        </a:rPr>
                        <a:t>FEB</a:t>
                      </a:r>
                      <a:endParaRPr/>
                    </a:p>
                    <a:p>
                      <a:pPr indent="0" lvl="0" marL="0" marR="0" rtl="0" algn="l">
                        <a:lnSpc>
                          <a:spcPct val="100000"/>
                        </a:lnSpc>
                        <a:spcBef>
                          <a:spcPts val="0"/>
                        </a:spcBef>
                        <a:spcAft>
                          <a:spcPts val="0"/>
                        </a:spcAft>
                        <a:buNone/>
                      </a:pPr>
                      <a:r>
                        <a:t/>
                      </a:r>
                      <a:endParaRPr sz="900" u="none" cap="none" strike="noStrike">
                        <a:latin typeface="Helvetica Neue"/>
                        <a:ea typeface="Helvetica Neue"/>
                        <a:cs typeface="Helvetica Neue"/>
                        <a:sym typeface="Helvetica Neue"/>
                      </a:endParaRPr>
                    </a:p>
                  </a:txBody>
                  <a:tcPr marT="45725" marB="45725" marR="91450" marL="91450">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Helvetica Neue"/>
                          <a:ea typeface="Helvetica Neue"/>
                          <a:cs typeface="Helvetica Neue"/>
                          <a:sym typeface="Helvetica Neue"/>
                        </a:rPr>
                        <a:t>MAR</a:t>
                      </a:r>
                      <a:endParaRPr/>
                    </a:p>
                    <a:p>
                      <a:pPr indent="0" lvl="0" marL="0" marR="0" rtl="0" algn="l">
                        <a:lnSpc>
                          <a:spcPct val="100000"/>
                        </a:lnSpc>
                        <a:spcBef>
                          <a:spcPts val="0"/>
                        </a:spcBef>
                        <a:spcAft>
                          <a:spcPts val="0"/>
                        </a:spcAft>
                        <a:buNone/>
                      </a:pPr>
                      <a:r>
                        <a:t/>
                      </a:r>
                      <a:endParaRPr sz="900" u="none" cap="none" strike="noStrike">
                        <a:latin typeface="Helvetica Neue"/>
                        <a:ea typeface="Helvetica Neue"/>
                        <a:cs typeface="Helvetica Neue"/>
                        <a:sym typeface="Helvetica Neue"/>
                      </a:endParaRPr>
                    </a:p>
                  </a:txBody>
                  <a:tcPr marT="45725" marB="45725" marR="91450" marL="91450">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None/>
                      </a:pPr>
                      <a:r>
                        <a:rPr lang="en-US" sz="900" u="none" cap="none" strike="noStrike">
                          <a:latin typeface="Helvetica Neue"/>
                          <a:ea typeface="Helvetica Neue"/>
                          <a:cs typeface="Helvetica Neue"/>
                          <a:sym typeface="Helvetica Neue"/>
                        </a:rPr>
                        <a:t>APR</a:t>
                      </a:r>
                      <a:endParaRPr/>
                    </a:p>
                  </a:txBody>
                  <a:tcPr marT="45725" marB="45725" marR="91450" marL="91450">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Helvetica Neue"/>
                          <a:ea typeface="Helvetica Neue"/>
                          <a:cs typeface="Helvetica Neue"/>
                          <a:sym typeface="Helvetica Neue"/>
                        </a:rPr>
                        <a:t>MAY</a:t>
                      </a:r>
                      <a:endParaRPr/>
                    </a:p>
                  </a:txBody>
                  <a:tcPr marT="45725" marB="45725" marR="91450" marL="91450">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Helvetica Neue"/>
                          <a:ea typeface="Helvetica Neue"/>
                          <a:cs typeface="Helvetica Neue"/>
                          <a:sym typeface="Helvetica Neue"/>
                        </a:rPr>
                        <a:t>JUNE</a:t>
                      </a:r>
                      <a:endParaRPr/>
                    </a:p>
                  </a:txBody>
                  <a:tcPr marT="45725" marB="45725" marR="91450" marL="91450">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None/>
                      </a:pPr>
                      <a:r>
                        <a:rPr lang="en-US" sz="900" u="none" cap="none" strike="noStrike">
                          <a:latin typeface="Helvetica Neue"/>
                          <a:ea typeface="Helvetica Neue"/>
                          <a:cs typeface="Helvetica Neue"/>
                          <a:sym typeface="Helvetica Neue"/>
                        </a:rPr>
                        <a:t>JULY</a:t>
                      </a:r>
                      <a:endParaRPr/>
                    </a:p>
                  </a:txBody>
                  <a:tcPr marT="45725" marB="45725" marR="91450" marL="91450">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Helvetica Neue"/>
                          <a:ea typeface="Helvetica Neue"/>
                          <a:cs typeface="Helvetica Neue"/>
                          <a:sym typeface="Helvetica Neue"/>
                        </a:rPr>
                        <a:t>AUG</a:t>
                      </a:r>
                      <a:endParaRPr/>
                    </a:p>
                  </a:txBody>
                  <a:tcPr marT="45725" marB="45725" marR="91450" marL="91450">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Helvetica Neue"/>
                          <a:ea typeface="Helvetica Neue"/>
                          <a:cs typeface="Helvetica Neue"/>
                          <a:sym typeface="Helvetica Neue"/>
                        </a:rPr>
                        <a:t>SEPT</a:t>
                      </a:r>
                      <a:endParaRPr/>
                    </a:p>
                  </a:txBody>
                  <a:tcPr marT="45725" marB="45725" marR="91450" marL="91450">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None/>
                      </a:pPr>
                      <a:r>
                        <a:rPr lang="en-US" sz="900" u="none" cap="none" strike="noStrike">
                          <a:latin typeface="Helvetica Neue"/>
                          <a:ea typeface="Helvetica Neue"/>
                          <a:cs typeface="Helvetica Neue"/>
                          <a:sym typeface="Helvetica Neue"/>
                        </a:rPr>
                        <a:t>OCT</a:t>
                      </a:r>
                      <a:endParaRPr/>
                    </a:p>
                  </a:txBody>
                  <a:tcPr marT="45725" marB="45725" marR="91450" marL="91450">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Helvetica Neue"/>
                          <a:ea typeface="Helvetica Neue"/>
                          <a:cs typeface="Helvetica Neue"/>
                          <a:sym typeface="Helvetica Neue"/>
                        </a:rPr>
                        <a:t>NOV</a:t>
                      </a:r>
                      <a:endParaRPr/>
                    </a:p>
                  </a:txBody>
                  <a:tcPr marT="45725" marB="45725" marR="91450" marL="91450">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Helvetica Neue"/>
                          <a:ea typeface="Helvetica Neue"/>
                          <a:cs typeface="Helvetica Neue"/>
                          <a:sym typeface="Helvetica Neue"/>
                        </a:rPr>
                        <a:t>DEC</a:t>
                      </a:r>
                      <a:endParaRPr/>
                    </a:p>
                  </a:txBody>
                  <a:tcPr marT="45725" marB="45725" marR="91450" marL="91450">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2"/>
                    </a:solidFill>
                  </a:tcPr>
                </a:tc>
              </a:tr>
              <a:tr h="370850">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44525">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44625">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70850">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t/>
                      </a:r>
                      <a:endParaRPr sz="500" u="none" cap="none" strike="noStrike"/>
                    </a:p>
                  </a:txBody>
                  <a:tcPr marT="45725" marB="45725" marR="91450" marL="91450">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8D8D8"/>
                      </a:solidFill>
                      <a:prstDash val="solid"/>
                      <a:round/>
                      <a:headEnd len="sm" w="sm" type="none"/>
                      <a:tailEnd len="sm" w="sm" type="none"/>
                    </a:lnB>
                    <a:solidFill>
                      <a:srgbClr val="FFFFFF"/>
                    </a:solidFill>
                  </a:tcPr>
                </a:tc>
              </a:tr>
            </a:tbl>
          </a:graphicData>
        </a:graphic>
      </p:graphicFrame>
      <p:grpSp>
        <p:nvGrpSpPr>
          <p:cNvPr id="552" name="Google Shape;552;p22"/>
          <p:cNvGrpSpPr/>
          <p:nvPr/>
        </p:nvGrpSpPr>
        <p:grpSpPr>
          <a:xfrm>
            <a:off x="2528740" y="2942544"/>
            <a:ext cx="3866816" cy="370953"/>
            <a:chOff x="2528740" y="2571591"/>
            <a:chExt cx="3866816" cy="370953"/>
          </a:xfrm>
        </p:grpSpPr>
        <p:sp>
          <p:nvSpPr>
            <p:cNvPr id="553" name="Google Shape;553;p22"/>
            <p:cNvSpPr/>
            <p:nvPr/>
          </p:nvSpPr>
          <p:spPr>
            <a:xfrm>
              <a:off x="2528740" y="2817812"/>
              <a:ext cx="3866816" cy="12473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54" name="Google Shape;554;p22"/>
            <p:cNvSpPr txBox="1"/>
            <p:nvPr/>
          </p:nvSpPr>
          <p:spPr>
            <a:xfrm>
              <a:off x="2528740" y="2571591"/>
              <a:ext cx="200711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Description goes here</a:t>
              </a:r>
              <a:endParaRPr/>
            </a:p>
          </p:txBody>
        </p:sp>
      </p:grpSp>
      <p:grpSp>
        <p:nvGrpSpPr>
          <p:cNvPr id="555" name="Google Shape;555;p22"/>
          <p:cNvGrpSpPr/>
          <p:nvPr/>
        </p:nvGrpSpPr>
        <p:grpSpPr>
          <a:xfrm>
            <a:off x="1440134" y="2330222"/>
            <a:ext cx="6112065" cy="384720"/>
            <a:chOff x="1440134" y="1945502"/>
            <a:chExt cx="6112065" cy="384720"/>
          </a:xfrm>
        </p:grpSpPr>
        <p:sp>
          <p:nvSpPr>
            <p:cNvPr id="556" name="Google Shape;556;p22"/>
            <p:cNvSpPr/>
            <p:nvPr/>
          </p:nvSpPr>
          <p:spPr>
            <a:xfrm>
              <a:off x="1519512" y="2205490"/>
              <a:ext cx="6032687" cy="12473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57" name="Google Shape;557;p22"/>
            <p:cNvSpPr txBox="1"/>
            <p:nvPr/>
          </p:nvSpPr>
          <p:spPr>
            <a:xfrm>
              <a:off x="1440134" y="1945502"/>
              <a:ext cx="200711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Description goes here</a:t>
              </a:r>
              <a:endParaRPr/>
            </a:p>
          </p:txBody>
        </p:sp>
      </p:grpSp>
      <p:grpSp>
        <p:nvGrpSpPr>
          <p:cNvPr id="558" name="Google Shape;558;p22"/>
          <p:cNvGrpSpPr/>
          <p:nvPr/>
        </p:nvGrpSpPr>
        <p:grpSpPr>
          <a:xfrm>
            <a:off x="782435" y="1825624"/>
            <a:ext cx="6032687" cy="356371"/>
            <a:chOff x="782435" y="1469253"/>
            <a:chExt cx="6032687" cy="356371"/>
          </a:xfrm>
        </p:grpSpPr>
        <p:sp>
          <p:nvSpPr>
            <p:cNvPr id="559" name="Google Shape;559;p22"/>
            <p:cNvSpPr/>
            <p:nvPr/>
          </p:nvSpPr>
          <p:spPr>
            <a:xfrm>
              <a:off x="782435" y="1700892"/>
              <a:ext cx="6032687" cy="1247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60" name="Google Shape;560;p22"/>
            <p:cNvSpPr txBox="1"/>
            <p:nvPr/>
          </p:nvSpPr>
          <p:spPr>
            <a:xfrm>
              <a:off x="782435" y="1469253"/>
              <a:ext cx="200711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Description goes here</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23"/>
          <p:cNvSpPr txBox="1"/>
          <p:nvPr>
            <p:ph type="title"/>
          </p:nvPr>
        </p:nvSpPr>
        <p:spPr>
          <a:xfrm>
            <a:off x="176396" y="373064"/>
            <a:ext cx="8583815" cy="41805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Helvetica Neue"/>
              <a:buNone/>
            </a:pPr>
            <a:r>
              <a:rPr lang="en-US"/>
              <a:t>Increasing Visibility</a:t>
            </a:r>
            <a:endParaRPr/>
          </a:p>
        </p:txBody>
      </p:sp>
      <p:sp>
        <p:nvSpPr>
          <p:cNvPr id="566" name="Google Shape;566;p23"/>
          <p:cNvSpPr txBox="1"/>
          <p:nvPr>
            <p:ph idx="1" type="body"/>
          </p:nvPr>
        </p:nvSpPr>
        <p:spPr>
          <a:xfrm>
            <a:off x="236799" y="95765"/>
            <a:ext cx="8523413" cy="4180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1400"/>
              <a:buFont typeface="Helvetica Neue"/>
              <a:buNone/>
            </a:pPr>
            <a:r>
              <a:rPr lang="en-US"/>
              <a:t>CASE STUDY</a:t>
            </a:r>
            <a:endParaRPr/>
          </a:p>
        </p:txBody>
      </p:sp>
      <p:sp>
        <p:nvSpPr>
          <p:cNvPr id="567" name="Google Shape;567;p23"/>
          <p:cNvSpPr txBox="1"/>
          <p:nvPr>
            <p:ph idx="2" type="body"/>
          </p:nvPr>
        </p:nvSpPr>
        <p:spPr>
          <a:xfrm>
            <a:off x="248789" y="1626255"/>
            <a:ext cx="2606061" cy="36274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rgbClr val="558991"/>
              </a:buClr>
              <a:buSzPts val="1200"/>
              <a:buFont typeface="Helvetica Neue"/>
              <a:buNone/>
            </a:pPr>
            <a:r>
              <a:rPr b="1" lang="en-US">
                <a:solidFill>
                  <a:srgbClr val="558991"/>
                </a:solidFill>
                <a:latin typeface="Helvetica Neue"/>
                <a:ea typeface="Helvetica Neue"/>
                <a:cs typeface="Helvetica Neue"/>
                <a:sym typeface="Helvetica Neue"/>
              </a:rPr>
              <a:t>CHALLENGE</a:t>
            </a:r>
            <a:endParaRPr/>
          </a:p>
          <a:p>
            <a:pPr indent="0" lvl="0" marL="0" rtl="0" algn="l">
              <a:lnSpc>
                <a:spcPct val="150000"/>
              </a:lnSpc>
              <a:spcBef>
                <a:spcPts val="0"/>
              </a:spcBef>
              <a:spcAft>
                <a:spcPts val="0"/>
              </a:spcAft>
              <a:buClr>
                <a:srgbClr val="5E5E5E"/>
              </a:buClr>
              <a:buSzPts val="1200"/>
              <a:buFont typeface="Helvetica Neue"/>
              <a:buNone/>
            </a:pPr>
            <a:r>
              <a:rPr lang="en-US">
                <a:solidFill>
                  <a:srgbClr val="5E5E5E"/>
                </a:solidFill>
                <a:latin typeface="Helvetica Neue"/>
                <a:ea typeface="Helvetica Neue"/>
                <a:cs typeface="Helvetica Neue"/>
                <a:sym typeface="Helvetica Neue"/>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a:p>
          <a:p>
            <a:pPr indent="0" lvl="0" marL="0" rtl="0" algn="l">
              <a:lnSpc>
                <a:spcPct val="150000"/>
              </a:lnSpc>
              <a:spcBef>
                <a:spcPts val="0"/>
              </a:spcBef>
              <a:spcAft>
                <a:spcPts val="0"/>
              </a:spcAft>
              <a:buClr>
                <a:schemeClr val="dk2"/>
              </a:buClr>
              <a:buSzPts val="1200"/>
              <a:buFont typeface="Helvetica Neue"/>
              <a:buNone/>
            </a:pPr>
            <a:r>
              <a:t/>
            </a:r>
            <a:endParaRPr/>
          </a:p>
        </p:txBody>
      </p:sp>
      <p:sp>
        <p:nvSpPr>
          <p:cNvPr id="568" name="Google Shape;568;p23"/>
          <p:cNvSpPr txBox="1"/>
          <p:nvPr/>
        </p:nvSpPr>
        <p:spPr>
          <a:xfrm>
            <a:off x="176396" y="916300"/>
            <a:ext cx="8433520"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Helvetica Neue"/>
                <a:ea typeface="Helvetica Neue"/>
                <a:cs typeface="Helvetica Neue"/>
                <a:sym typeface="Helvetica Neue"/>
              </a:rPr>
              <a:t>Client, </a:t>
            </a:r>
            <a:r>
              <a:rPr b="0" i="0" lang="en-US" sz="1600" u="none" cap="none" strike="noStrike">
                <a:solidFill>
                  <a:schemeClr val="dk2"/>
                </a:solidFill>
                <a:latin typeface="Helvetica Neue"/>
                <a:ea typeface="Helvetica Neue"/>
                <a:cs typeface="Helvetica Neue"/>
                <a:sym typeface="Helvetica Neue"/>
              </a:rPr>
              <a:t>description intro consectetuer adipiscing elit, sed diam nonummy nibh euismod tincidunt ut laoreet dolore magna aliquam erat volutpat. Ut wisi enim ad minim veniam.</a:t>
            </a:r>
            <a:endParaRPr/>
          </a:p>
        </p:txBody>
      </p:sp>
      <p:sp>
        <p:nvSpPr>
          <p:cNvPr id="569" name="Google Shape;569;p23"/>
          <p:cNvSpPr txBox="1"/>
          <p:nvPr/>
        </p:nvSpPr>
        <p:spPr>
          <a:xfrm>
            <a:off x="2937625" y="1626255"/>
            <a:ext cx="2784562" cy="339323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1200" u="none" cap="none" strike="noStrike">
                <a:solidFill>
                  <a:srgbClr val="568991"/>
                </a:solidFill>
                <a:latin typeface="Helvetica Neue"/>
                <a:ea typeface="Helvetica Neue"/>
                <a:cs typeface="Helvetica Neue"/>
                <a:sym typeface="Helvetica Neue"/>
              </a:rPr>
              <a:t>SOLUTION</a:t>
            </a:r>
            <a:endParaRPr b="0" i="0" sz="1200" u="none" cap="none" strike="noStrike">
              <a:solidFill>
                <a:srgbClr val="568991"/>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0" i="0" lang="en-US" sz="1200" u="none" cap="none" strike="noStrike">
                <a:solidFill>
                  <a:srgbClr val="5E5E5E"/>
                </a:solidFill>
                <a:latin typeface="Helvetica Neue"/>
                <a:ea typeface="Helvetica Neue"/>
                <a:cs typeface="Helvetica Neue"/>
                <a:sym typeface="Helvetica Neue"/>
              </a:rPr>
              <a:t>Lorem ipsum dolor sit amet, consectetuer adipiscing elit, sed diam nonummy nibh euismod tincidunt laoreet dolore magna aliquam erat volutpat.</a:t>
            </a:r>
            <a:endParaRPr/>
          </a:p>
          <a:p>
            <a:pPr indent="-117475" lvl="0" marL="117475" marR="0" rtl="0" algn="l">
              <a:lnSpc>
                <a:spcPct val="150000"/>
              </a:lnSpc>
              <a:spcBef>
                <a:spcPts val="0"/>
              </a:spcBef>
              <a:spcAft>
                <a:spcPts val="0"/>
              </a:spcAft>
              <a:buClr>
                <a:srgbClr val="000000"/>
              </a:buClr>
              <a:buSzPts val="1200"/>
              <a:buFont typeface="Arial"/>
              <a:buChar char="•"/>
            </a:pPr>
            <a:r>
              <a:rPr b="0" i="0" lang="en-US" sz="1200" u="none" cap="none" strike="noStrike">
                <a:solidFill>
                  <a:srgbClr val="5E5E5E"/>
                </a:solidFill>
                <a:latin typeface="Helvetica Neue"/>
                <a:ea typeface="Helvetica Neue"/>
                <a:cs typeface="Helvetica Neue"/>
                <a:sym typeface="Helvetica Neue"/>
              </a:rPr>
              <a:t>Ut wisi enim ad minim veniam, </a:t>
            </a:r>
            <a:endParaRPr/>
          </a:p>
          <a:p>
            <a:pPr indent="-117475" lvl="0" marL="117475" marR="0" rtl="0" algn="l">
              <a:lnSpc>
                <a:spcPct val="150000"/>
              </a:lnSpc>
              <a:spcBef>
                <a:spcPts val="600"/>
              </a:spcBef>
              <a:spcAft>
                <a:spcPts val="0"/>
              </a:spcAft>
              <a:buClr>
                <a:srgbClr val="000000"/>
              </a:buClr>
              <a:buSzPts val="1200"/>
              <a:buFont typeface="Arial"/>
              <a:buChar char="•"/>
            </a:pPr>
            <a:r>
              <a:rPr b="0" i="0" lang="en-US" sz="1200" u="none" cap="none" strike="noStrike">
                <a:solidFill>
                  <a:srgbClr val="5E5E5E"/>
                </a:solidFill>
                <a:latin typeface="Helvetica Neue"/>
                <a:ea typeface="Helvetica Neue"/>
                <a:cs typeface="Helvetica Neue"/>
                <a:sym typeface="Helvetica Neue"/>
              </a:rPr>
              <a:t>quis nostrud exerci tation ullamcorper</a:t>
            </a:r>
            <a:endParaRPr b="0" i="0" sz="1200" u="none" cap="none" strike="noStrike">
              <a:solidFill>
                <a:srgbClr val="5E5E5E"/>
              </a:solidFill>
              <a:latin typeface="Helvetica Neue"/>
              <a:ea typeface="Helvetica Neue"/>
              <a:cs typeface="Helvetica Neue"/>
              <a:sym typeface="Helvetica Neue"/>
            </a:endParaRPr>
          </a:p>
          <a:p>
            <a:pPr indent="-117475" lvl="0" marL="117475" marR="0" rtl="0" algn="l">
              <a:lnSpc>
                <a:spcPct val="150000"/>
              </a:lnSpc>
              <a:spcBef>
                <a:spcPts val="600"/>
              </a:spcBef>
              <a:spcAft>
                <a:spcPts val="0"/>
              </a:spcAft>
              <a:buClr>
                <a:srgbClr val="000000"/>
              </a:buClr>
              <a:buSzPts val="1200"/>
              <a:buFont typeface="Arial"/>
              <a:buChar char="•"/>
            </a:pPr>
            <a:r>
              <a:rPr b="0" i="0" lang="en-US" sz="1200" u="none" cap="none" strike="noStrike">
                <a:solidFill>
                  <a:srgbClr val="5E5E5E"/>
                </a:solidFill>
                <a:latin typeface="Helvetica Neue"/>
                <a:ea typeface="Helvetica Neue"/>
                <a:cs typeface="Helvetica Neue"/>
                <a:sym typeface="Helvetica Neue"/>
              </a:rPr>
              <a:t>suscipit lobortis nisl ut aliquip ex </a:t>
            </a:r>
            <a:endParaRPr/>
          </a:p>
          <a:p>
            <a:pPr indent="-117475" lvl="0" marL="117475" marR="0" rtl="0" algn="l">
              <a:lnSpc>
                <a:spcPct val="150000"/>
              </a:lnSpc>
              <a:spcBef>
                <a:spcPts val="600"/>
              </a:spcBef>
              <a:spcAft>
                <a:spcPts val="0"/>
              </a:spcAft>
              <a:buClr>
                <a:srgbClr val="000000"/>
              </a:buClr>
              <a:buSzPts val="1200"/>
              <a:buFont typeface="Arial"/>
              <a:buChar char="•"/>
            </a:pPr>
            <a:r>
              <a:rPr b="0" i="0" lang="en-US" sz="1200" u="none" cap="none" strike="noStrike">
                <a:solidFill>
                  <a:srgbClr val="5E5E5E"/>
                </a:solidFill>
                <a:latin typeface="Helvetica Neue"/>
                <a:ea typeface="Helvetica Neue"/>
                <a:cs typeface="Helvetica Neue"/>
                <a:sym typeface="Helvetica Neue"/>
              </a:rPr>
              <a:t>ea commodo consequat. Duis autem vel eum iriure dolor in </a:t>
            </a:r>
            <a:endParaRPr/>
          </a:p>
          <a:p>
            <a:pPr indent="-117475" lvl="0" marL="117475" marR="0" rtl="0" algn="l">
              <a:lnSpc>
                <a:spcPct val="150000"/>
              </a:lnSpc>
              <a:spcBef>
                <a:spcPts val="600"/>
              </a:spcBef>
              <a:spcAft>
                <a:spcPts val="0"/>
              </a:spcAft>
              <a:buClr>
                <a:srgbClr val="000000"/>
              </a:buClr>
              <a:buSzPts val="1200"/>
              <a:buFont typeface="Arial"/>
              <a:buChar char="•"/>
            </a:pPr>
            <a:r>
              <a:rPr b="0" i="0" lang="en-US" sz="1200" u="none" cap="none" strike="noStrike">
                <a:solidFill>
                  <a:srgbClr val="5E5E5E"/>
                </a:solidFill>
                <a:latin typeface="Helvetica Neue"/>
                <a:ea typeface="Helvetica Neue"/>
                <a:cs typeface="Helvetica Neue"/>
                <a:sym typeface="Helvetica Neue"/>
              </a:rPr>
              <a:t>hendrerit in vulputate velit </a:t>
            </a:r>
            <a:endParaRPr/>
          </a:p>
        </p:txBody>
      </p:sp>
      <p:grpSp>
        <p:nvGrpSpPr>
          <p:cNvPr id="570" name="Google Shape;570;p23"/>
          <p:cNvGrpSpPr/>
          <p:nvPr/>
        </p:nvGrpSpPr>
        <p:grpSpPr>
          <a:xfrm>
            <a:off x="6243964" y="1728611"/>
            <a:ext cx="2606062" cy="3316292"/>
            <a:chOff x="6243964" y="1728611"/>
            <a:chExt cx="2606062" cy="3316292"/>
          </a:xfrm>
        </p:grpSpPr>
        <p:sp>
          <p:nvSpPr>
            <p:cNvPr id="571" name="Google Shape;571;p23"/>
            <p:cNvSpPr/>
            <p:nvPr/>
          </p:nvSpPr>
          <p:spPr>
            <a:xfrm>
              <a:off x="6243964" y="1728611"/>
              <a:ext cx="2606061" cy="331629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72" name="Google Shape;572;p23"/>
            <p:cNvSpPr/>
            <p:nvPr/>
          </p:nvSpPr>
          <p:spPr>
            <a:xfrm>
              <a:off x="6448957" y="1916759"/>
              <a:ext cx="458596" cy="493889"/>
            </a:xfrm>
            <a:prstGeom prst="up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73" name="Google Shape;573;p23"/>
            <p:cNvSpPr txBox="1"/>
            <p:nvPr/>
          </p:nvSpPr>
          <p:spPr>
            <a:xfrm>
              <a:off x="6907553" y="1916759"/>
              <a:ext cx="1422825"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Helvetica Neue"/>
                  <a:ea typeface="Helvetica Neue"/>
                  <a:cs typeface="Helvetica Neue"/>
                  <a:sym typeface="Helvetica Neue"/>
                </a:rPr>
                <a:t>40%</a:t>
              </a:r>
              <a:endParaRPr/>
            </a:p>
          </p:txBody>
        </p:sp>
        <p:sp>
          <p:nvSpPr>
            <p:cNvPr id="574" name="Google Shape;574;p23"/>
            <p:cNvSpPr txBox="1"/>
            <p:nvPr/>
          </p:nvSpPr>
          <p:spPr>
            <a:xfrm>
              <a:off x="6945087" y="2391054"/>
              <a:ext cx="190493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Helvetica Neue"/>
                  <a:ea typeface="Helvetica Neue"/>
                  <a:cs typeface="Helvetica Neue"/>
                  <a:sym typeface="Helvetica Neue"/>
                </a:rPr>
                <a:t>INCREASE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Helvetica Neue"/>
                  <a:ea typeface="Helvetica Neue"/>
                  <a:cs typeface="Helvetica Neue"/>
                  <a:sym typeface="Helvetica Neue"/>
                </a:rPr>
                <a:t>On productivity</a:t>
              </a:r>
              <a:endParaRPr/>
            </a:p>
          </p:txBody>
        </p:sp>
        <p:sp>
          <p:nvSpPr>
            <p:cNvPr id="575" name="Google Shape;575;p23"/>
            <p:cNvSpPr/>
            <p:nvPr/>
          </p:nvSpPr>
          <p:spPr>
            <a:xfrm>
              <a:off x="6357143" y="2961310"/>
              <a:ext cx="587944" cy="602303"/>
            </a:xfrm>
            <a:prstGeom prst="mathPlus">
              <a:avLst>
                <a:gd fmla="val 23520" name="adj1"/>
              </a:avLst>
            </a:prstGeom>
            <a:solidFill>
              <a:srgbClr val="80ADB4"/>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76" name="Google Shape;576;p23"/>
            <p:cNvSpPr txBox="1"/>
            <p:nvPr/>
          </p:nvSpPr>
          <p:spPr>
            <a:xfrm>
              <a:off x="6907553" y="2955319"/>
              <a:ext cx="1422825"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Helvetica Neue"/>
                  <a:ea typeface="Helvetica Neue"/>
                  <a:cs typeface="Helvetica Neue"/>
                  <a:sym typeface="Helvetica Neue"/>
                </a:rPr>
                <a:t>5m</a:t>
              </a:r>
              <a:endParaRPr/>
            </a:p>
          </p:txBody>
        </p:sp>
        <p:sp>
          <p:nvSpPr>
            <p:cNvPr id="577" name="Google Shape;577;p23"/>
            <p:cNvSpPr txBox="1"/>
            <p:nvPr/>
          </p:nvSpPr>
          <p:spPr>
            <a:xfrm>
              <a:off x="6945087" y="3367521"/>
              <a:ext cx="190493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Helvetica Neue"/>
                  <a:ea typeface="Helvetica Neue"/>
                  <a:cs typeface="Helvetica Neue"/>
                  <a:sym typeface="Helvetica Neue"/>
                </a:rPr>
                <a:t>Secure transactions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Helvetica Neue"/>
                  <a:ea typeface="Helvetica Neue"/>
                  <a:cs typeface="Helvetica Neue"/>
                  <a:sym typeface="Helvetica Neue"/>
                </a:rPr>
                <a:t>a day</a:t>
              </a:r>
              <a:endParaRPr/>
            </a:p>
          </p:txBody>
        </p:sp>
        <p:sp>
          <p:nvSpPr>
            <p:cNvPr id="578" name="Google Shape;578;p23"/>
            <p:cNvSpPr/>
            <p:nvPr/>
          </p:nvSpPr>
          <p:spPr>
            <a:xfrm rot="5400000">
              <a:off x="6448957" y="4068704"/>
              <a:ext cx="458596" cy="352777"/>
            </a:xfrm>
            <a:prstGeom prst="triangle">
              <a:avLst>
                <a:gd fmla="val 50000" name="adj"/>
              </a:avLst>
            </a:prstGeom>
            <a:solidFill>
              <a:srgbClr val="80AD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79" name="Google Shape;579;p23"/>
            <p:cNvSpPr txBox="1"/>
            <p:nvPr/>
          </p:nvSpPr>
          <p:spPr>
            <a:xfrm>
              <a:off x="6872276" y="3953060"/>
              <a:ext cx="1422825"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Helvetica Neue"/>
                  <a:ea typeface="Helvetica Neue"/>
                  <a:cs typeface="Helvetica Neue"/>
                  <a:sym typeface="Helvetica Neue"/>
                </a:rPr>
                <a:t>60%</a:t>
              </a:r>
              <a:endParaRPr/>
            </a:p>
          </p:txBody>
        </p:sp>
        <p:sp>
          <p:nvSpPr>
            <p:cNvPr id="580" name="Google Shape;580;p23"/>
            <p:cNvSpPr txBox="1"/>
            <p:nvPr/>
          </p:nvSpPr>
          <p:spPr>
            <a:xfrm>
              <a:off x="6909810" y="4427355"/>
              <a:ext cx="190493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Helvetica Neue"/>
                  <a:ea typeface="Helvetica Neue"/>
                  <a:cs typeface="Helvetica Neue"/>
                  <a:sym typeface="Helvetica Neue"/>
                </a:rPr>
                <a:t>Collaboration</a:t>
              </a:r>
              <a:br>
                <a:rPr b="0" i="0" lang="en-US" sz="1400" u="none" cap="none" strike="noStrike">
                  <a:solidFill>
                    <a:srgbClr val="000000"/>
                  </a:solidFill>
                  <a:latin typeface="Helvetica Neue"/>
                  <a:ea typeface="Helvetica Neue"/>
                  <a:cs typeface="Helvetica Neue"/>
                  <a:sym typeface="Helvetica Neue"/>
                </a:rPr>
              </a:br>
              <a:r>
                <a:rPr b="0" i="0" lang="en-US" sz="1400" u="none" cap="none" strike="noStrike">
                  <a:solidFill>
                    <a:srgbClr val="000000"/>
                  </a:solidFill>
                  <a:latin typeface="Helvetica Neue"/>
                  <a:ea typeface="Helvetica Neue"/>
                  <a:cs typeface="Helvetica Neue"/>
                  <a:sym typeface="Helvetica Neue"/>
                </a:rPr>
                <a:t>opportunities</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24"/>
          <p:cNvSpPr txBox="1"/>
          <p:nvPr>
            <p:ph type="title"/>
          </p:nvPr>
        </p:nvSpPr>
        <p:spPr>
          <a:xfrm>
            <a:off x="176396" y="373064"/>
            <a:ext cx="8583815" cy="41805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Helvetica Neue"/>
              <a:buNone/>
            </a:pPr>
            <a:r>
              <a:t/>
            </a:r>
            <a:endParaRPr/>
          </a:p>
        </p:txBody>
      </p:sp>
      <p:sp>
        <p:nvSpPr>
          <p:cNvPr id="586" name="Google Shape;586;p24"/>
          <p:cNvSpPr txBox="1"/>
          <p:nvPr>
            <p:ph idx="1" type="body"/>
          </p:nvPr>
        </p:nvSpPr>
        <p:spPr>
          <a:xfrm>
            <a:off x="236799" y="95765"/>
            <a:ext cx="8523413" cy="4180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1400"/>
              <a:buFont typeface="Helvetica Neue"/>
              <a:buNone/>
            </a:pPr>
            <a:r>
              <a:t/>
            </a:r>
            <a:endParaRPr/>
          </a:p>
        </p:txBody>
      </p:sp>
      <p:sp>
        <p:nvSpPr>
          <p:cNvPr id="587" name="Google Shape;587;p24"/>
          <p:cNvSpPr txBox="1"/>
          <p:nvPr>
            <p:ph idx="2" type="body"/>
          </p:nvPr>
        </p:nvSpPr>
        <p:spPr>
          <a:xfrm>
            <a:off x="176396" y="1251993"/>
            <a:ext cx="2600257" cy="36274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2"/>
              </a:buClr>
              <a:buSzPts val="1200"/>
              <a:buFont typeface="Helvetica Neue"/>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25"/>
          <p:cNvSpPr txBox="1"/>
          <p:nvPr/>
        </p:nvSpPr>
        <p:spPr>
          <a:xfrm>
            <a:off x="326847" y="355141"/>
            <a:ext cx="4706135" cy="965057"/>
          </a:xfrm>
          <a:prstGeom prst="rect">
            <a:avLst/>
          </a:prstGeom>
          <a:noFill/>
          <a:ln>
            <a:noFill/>
          </a:ln>
        </p:spPr>
        <p:txBody>
          <a:bodyPr anchorCtr="0" anchor="t" bIns="19800" lIns="19800" spcFirstLastPara="1" rIns="19800" wrap="square" tIns="19800">
            <a:noAutofit/>
          </a:bodyPr>
          <a:lstStyle/>
          <a:p>
            <a:pPr indent="0" lvl="0" marL="0" marR="0" rtl="0" algn="l">
              <a:lnSpc>
                <a:spcPct val="92625"/>
              </a:lnSpc>
              <a:spcBef>
                <a:spcPts val="0"/>
              </a:spcBef>
              <a:spcAft>
                <a:spcPts val="0"/>
              </a:spcAft>
              <a:buClr>
                <a:srgbClr val="FFFFFF"/>
              </a:buClr>
              <a:buSzPts val="13300"/>
              <a:buFont typeface="Montserrat"/>
              <a:buNone/>
            </a:pPr>
            <a:r>
              <a:rPr b="1" i="0" lang="en-US" sz="3200" u="none" cap="none" strike="noStrike">
                <a:solidFill>
                  <a:srgbClr val="000000"/>
                </a:solidFill>
                <a:latin typeface="Helvetica Neue"/>
                <a:ea typeface="Helvetica Neue"/>
                <a:cs typeface="Helvetica Neue"/>
                <a:sym typeface="Helvetica Neue"/>
              </a:rPr>
              <a:t>Increasing Accessibility</a:t>
            </a:r>
            <a:endParaRPr/>
          </a:p>
        </p:txBody>
      </p:sp>
      <p:sp>
        <p:nvSpPr>
          <p:cNvPr id="593" name="Google Shape;593;p25"/>
          <p:cNvSpPr/>
          <p:nvPr/>
        </p:nvSpPr>
        <p:spPr>
          <a:xfrm>
            <a:off x="0" y="0"/>
            <a:ext cx="176397" cy="69217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594" name="Google Shape;594;p25"/>
          <p:cNvSpPr txBox="1"/>
          <p:nvPr/>
        </p:nvSpPr>
        <p:spPr>
          <a:xfrm>
            <a:off x="256293" y="105834"/>
            <a:ext cx="301055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568991"/>
                </a:solidFill>
                <a:latin typeface="Helvetica Neue"/>
                <a:ea typeface="Helvetica Neue"/>
                <a:cs typeface="Helvetica Neue"/>
                <a:sym typeface="Helvetica Neue"/>
              </a:rPr>
              <a:t>CASE STUDY</a:t>
            </a:r>
            <a:endParaRPr/>
          </a:p>
        </p:txBody>
      </p:sp>
      <p:pic>
        <p:nvPicPr>
          <p:cNvPr descr="iam logo.png" id="595" name="Google Shape;595;p25"/>
          <p:cNvPicPr preferRelativeResize="0"/>
          <p:nvPr/>
        </p:nvPicPr>
        <p:blipFill rotWithShape="1">
          <a:blip r:embed="rId3">
            <a:alphaModFix/>
          </a:blip>
          <a:srcRect b="0" l="0" r="0" t="0"/>
          <a:stretch/>
        </p:blipFill>
        <p:spPr>
          <a:xfrm>
            <a:off x="7937244" y="312739"/>
            <a:ext cx="1018613" cy="617341"/>
          </a:xfrm>
          <a:prstGeom prst="rect">
            <a:avLst/>
          </a:prstGeom>
          <a:noFill/>
          <a:ln>
            <a:noFill/>
          </a:ln>
        </p:spPr>
      </p:pic>
      <p:sp>
        <p:nvSpPr>
          <p:cNvPr id="596" name="Google Shape;596;p25"/>
          <p:cNvSpPr txBox="1"/>
          <p:nvPr/>
        </p:nvSpPr>
        <p:spPr>
          <a:xfrm>
            <a:off x="326847" y="1027810"/>
            <a:ext cx="8433520"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Helvetica Neue"/>
                <a:ea typeface="Helvetica Neue"/>
                <a:cs typeface="Helvetica Neue"/>
                <a:sym typeface="Helvetica Neue"/>
              </a:rPr>
              <a:t>Client, </a:t>
            </a:r>
            <a:r>
              <a:rPr b="0" i="0" lang="en-US" sz="1600" u="none" cap="none" strike="noStrike">
                <a:solidFill>
                  <a:schemeClr val="dk2"/>
                </a:solidFill>
                <a:latin typeface="Helvetica Neue"/>
                <a:ea typeface="Helvetica Neue"/>
                <a:cs typeface="Helvetica Neue"/>
                <a:sym typeface="Helvetica Neue"/>
              </a:rPr>
              <a:t>description intro consectetuer adipiscing elit, sed diam nonummy nibh euismod tincidunt ut laoreet dolore magna aliquam erat volutpat. Ut wisi enim ad minim veniam.</a:t>
            </a:r>
            <a:endParaRPr/>
          </a:p>
        </p:txBody>
      </p:sp>
      <p:sp>
        <p:nvSpPr>
          <p:cNvPr id="597" name="Google Shape;597;p25"/>
          <p:cNvSpPr txBox="1"/>
          <p:nvPr/>
        </p:nvSpPr>
        <p:spPr>
          <a:xfrm>
            <a:off x="326846" y="1728611"/>
            <a:ext cx="2784562" cy="21621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1200" u="none" cap="none" strike="noStrike">
                <a:solidFill>
                  <a:srgbClr val="558991"/>
                </a:solidFill>
                <a:latin typeface="Helvetica Neue"/>
                <a:ea typeface="Helvetica Neue"/>
                <a:cs typeface="Helvetica Neue"/>
                <a:sym typeface="Helvetica Neue"/>
              </a:rPr>
              <a:t>CHALLENGE</a:t>
            </a:r>
            <a:endParaRPr/>
          </a:p>
          <a:p>
            <a:pPr indent="0" lvl="0" marL="0" marR="0" rtl="0" algn="l">
              <a:lnSpc>
                <a:spcPct val="150000"/>
              </a:lnSpc>
              <a:spcBef>
                <a:spcPts val="0"/>
              </a:spcBef>
              <a:spcAft>
                <a:spcPts val="0"/>
              </a:spcAft>
              <a:buNone/>
            </a:pPr>
            <a:r>
              <a:rPr b="0" i="0" lang="en-US" sz="1200" u="none" cap="none" strike="noStrike">
                <a:solidFill>
                  <a:srgbClr val="5E5E5E"/>
                </a:solidFill>
                <a:latin typeface="Helvetica Neue"/>
                <a:ea typeface="Helvetica Neue"/>
                <a:cs typeface="Helvetica Neue"/>
                <a:sym typeface="Helvetica Neue"/>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a:p>
        </p:txBody>
      </p:sp>
      <p:sp>
        <p:nvSpPr>
          <p:cNvPr id="598" name="Google Shape;598;p25"/>
          <p:cNvSpPr txBox="1"/>
          <p:nvPr/>
        </p:nvSpPr>
        <p:spPr>
          <a:xfrm>
            <a:off x="3193655" y="1728611"/>
            <a:ext cx="2784562" cy="339323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1200" u="none" cap="none" strike="noStrike">
                <a:solidFill>
                  <a:srgbClr val="568991"/>
                </a:solidFill>
                <a:latin typeface="Helvetica Neue"/>
                <a:ea typeface="Helvetica Neue"/>
                <a:cs typeface="Helvetica Neue"/>
                <a:sym typeface="Helvetica Neue"/>
              </a:rPr>
              <a:t>SOLUTION</a:t>
            </a:r>
            <a:endParaRPr b="0" i="0" sz="1200" u="none" cap="none" strike="noStrike">
              <a:solidFill>
                <a:srgbClr val="568991"/>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0" i="0" lang="en-US" sz="1200" u="none" cap="none" strike="noStrike">
                <a:solidFill>
                  <a:srgbClr val="5E5E5E"/>
                </a:solidFill>
                <a:latin typeface="Helvetica Neue"/>
                <a:ea typeface="Helvetica Neue"/>
                <a:cs typeface="Helvetica Neue"/>
                <a:sym typeface="Helvetica Neue"/>
              </a:rPr>
              <a:t>Lorem ipsum dolor sit amet, consectetuer adipiscing elit, sed diam nonummy nibh euismod tincidunt laoreet dolore magna aliquam erat volutpat.</a:t>
            </a:r>
            <a:endParaRPr/>
          </a:p>
          <a:p>
            <a:pPr indent="-117475" lvl="0" marL="117475" marR="0" rtl="0" algn="l">
              <a:lnSpc>
                <a:spcPct val="150000"/>
              </a:lnSpc>
              <a:spcBef>
                <a:spcPts val="0"/>
              </a:spcBef>
              <a:spcAft>
                <a:spcPts val="0"/>
              </a:spcAft>
              <a:buClr>
                <a:srgbClr val="000000"/>
              </a:buClr>
              <a:buSzPts val="1200"/>
              <a:buFont typeface="Arial"/>
              <a:buChar char="•"/>
            </a:pPr>
            <a:r>
              <a:rPr b="0" i="0" lang="en-US" sz="1200" u="none" cap="none" strike="noStrike">
                <a:solidFill>
                  <a:srgbClr val="5E5E5E"/>
                </a:solidFill>
                <a:latin typeface="Helvetica Neue"/>
                <a:ea typeface="Helvetica Neue"/>
                <a:cs typeface="Helvetica Neue"/>
                <a:sym typeface="Helvetica Neue"/>
              </a:rPr>
              <a:t>Ut wisi enim ad minim veniam, </a:t>
            </a:r>
            <a:endParaRPr/>
          </a:p>
          <a:p>
            <a:pPr indent="-117475" lvl="0" marL="117475" marR="0" rtl="0" algn="l">
              <a:lnSpc>
                <a:spcPct val="150000"/>
              </a:lnSpc>
              <a:spcBef>
                <a:spcPts val="600"/>
              </a:spcBef>
              <a:spcAft>
                <a:spcPts val="0"/>
              </a:spcAft>
              <a:buClr>
                <a:srgbClr val="000000"/>
              </a:buClr>
              <a:buSzPts val="1200"/>
              <a:buFont typeface="Arial"/>
              <a:buChar char="•"/>
            </a:pPr>
            <a:r>
              <a:rPr b="0" i="0" lang="en-US" sz="1200" u="none" cap="none" strike="noStrike">
                <a:solidFill>
                  <a:srgbClr val="5E5E5E"/>
                </a:solidFill>
                <a:latin typeface="Helvetica Neue"/>
                <a:ea typeface="Helvetica Neue"/>
                <a:cs typeface="Helvetica Neue"/>
                <a:sym typeface="Helvetica Neue"/>
              </a:rPr>
              <a:t>quis nostrud exerci tation ullamcorper</a:t>
            </a:r>
            <a:endParaRPr b="0" i="0" sz="1200" u="none" cap="none" strike="noStrike">
              <a:solidFill>
                <a:srgbClr val="5E5E5E"/>
              </a:solidFill>
              <a:latin typeface="Helvetica Neue"/>
              <a:ea typeface="Helvetica Neue"/>
              <a:cs typeface="Helvetica Neue"/>
              <a:sym typeface="Helvetica Neue"/>
            </a:endParaRPr>
          </a:p>
          <a:p>
            <a:pPr indent="-117475" lvl="0" marL="117475" marR="0" rtl="0" algn="l">
              <a:lnSpc>
                <a:spcPct val="150000"/>
              </a:lnSpc>
              <a:spcBef>
                <a:spcPts val="600"/>
              </a:spcBef>
              <a:spcAft>
                <a:spcPts val="0"/>
              </a:spcAft>
              <a:buClr>
                <a:srgbClr val="000000"/>
              </a:buClr>
              <a:buSzPts val="1200"/>
              <a:buFont typeface="Arial"/>
              <a:buChar char="•"/>
            </a:pPr>
            <a:r>
              <a:rPr b="0" i="0" lang="en-US" sz="1200" u="none" cap="none" strike="noStrike">
                <a:solidFill>
                  <a:srgbClr val="5E5E5E"/>
                </a:solidFill>
                <a:latin typeface="Helvetica Neue"/>
                <a:ea typeface="Helvetica Neue"/>
                <a:cs typeface="Helvetica Neue"/>
                <a:sym typeface="Helvetica Neue"/>
              </a:rPr>
              <a:t>suscipit lobortis nisl ut aliquip ex </a:t>
            </a:r>
            <a:endParaRPr/>
          </a:p>
          <a:p>
            <a:pPr indent="-117475" lvl="0" marL="117475" marR="0" rtl="0" algn="l">
              <a:lnSpc>
                <a:spcPct val="150000"/>
              </a:lnSpc>
              <a:spcBef>
                <a:spcPts val="600"/>
              </a:spcBef>
              <a:spcAft>
                <a:spcPts val="0"/>
              </a:spcAft>
              <a:buClr>
                <a:srgbClr val="000000"/>
              </a:buClr>
              <a:buSzPts val="1200"/>
              <a:buFont typeface="Arial"/>
              <a:buChar char="•"/>
            </a:pPr>
            <a:r>
              <a:rPr b="0" i="0" lang="en-US" sz="1200" u="none" cap="none" strike="noStrike">
                <a:solidFill>
                  <a:srgbClr val="5E5E5E"/>
                </a:solidFill>
                <a:latin typeface="Helvetica Neue"/>
                <a:ea typeface="Helvetica Neue"/>
                <a:cs typeface="Helvetica Neue"/>
                <a:sym typeface="Helvetica Neue"/>
              </a:rPr>
              <a:t>ea commodo consequat. Duis autem vel eum iriure dolor in </a:t>
            </a:r>
            <a:endParaRPr/>
          </a:p>
          <a:p>
            <a:pPr indent="-117475" lvl="0" marL="117475" marR="0" rtl="0" algn="l">
              <a:lnSpc>
                <a:spcPct val="150000"/>
              </a:lnSpc>
              <a:spcBef>
                <a:spcPts val="600"/>
              </a:spcBef>
              <a:spcAft>
                <a:spcPts val="0"/>
              </a:spcAft>
              <a:buClr>
                <a:srgbClr val="000000"/>
              </a:buClr>
              <a:buSzPts val="1200"/>
              <a:buFont typeface="Arial"/>
              <a:buChar char="•"/>
            </a:pPr>
            <a:r>
              <a:rPr b="0" i="0" lang="en-US" sz="1200" u="none" cap="none" strike="noStrike">
                <a:solidFill>
                  <a:srgbClr val="5E5E5E"/>
                </a:solidFill>
                <a:latin typeface="Helvetica Neue"/>
                <a:ea typeface="Helvetica Neue"/>
                <a:cs typeface="Helvetica Neue"/>
                <a:sym typeface="Helvetica Neue"/>
              </a:rPr>
              <a:t>hendrerit in vulputate velit </a:t>
            </a:r>
            <a:endParaRPr/>
          </a:p>
        </p:txBody>
      </p:sp>
      <p:grpSp>
        <p:nvGrpSpPr>
          <p:cNvPr id="599" name="Google Shape;599;p25"/>
          <p:cNvGrpSpPr/>
          <p:nvPr/>
        </p:nvGrpSpPr>
        <p:grpSpPr>
          <a:xfrm>
            <a:off x="6243964" y="1822683"/>
            <a:ext cx="3057311" cy="3316292"/>
            <a:chOff x="6243964" y="1728611"/>
            <a:chExt cx="3057311" cy="3316292"/>
          </a:xfrm>
        </p:grpSpPr>
        <p:sp>
          <p:nvSpPr>
            <p:cNvPr id="600" name="Google Shape;600;p25"/>
            <p:cNvSpPr/>
            <p:nvPr/>
          </p:nvSpPr>
          <p:spPr>
            <a:xfrm>
              <a:off x="6243964" y="1728611"/>
              <a:ext cx="2606061" cy="33162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01" name="Google Shape;601;p25"/>
            <p:cNvSpPr/>
            <p:nvPr/>
          </p:nvSpPr>
          <p:spPr>
            <a:xfrm>
              <a:off x="6448957" y="1916759"/>
              <a:ext cx="458596" cy="493889"/>
            </a:xfrm>
            <a:prstGeom prst="up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02" name="Google Shape;602;p25"/>
            <p:cNvSpPr txBox="1"/>
            <p:nvPr/>
          </p:nvSpPr>
          <p:spPr>
            <a:xfrm>
              <a:off x="6907553" y="1916759"/>
              <a:ext cx="1422825"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dk1"/>
                  </a:solidFill>
                  <a:latin typeface="Helvetica Neue"/>
                  <a:ea typeface="Helvetica Neue"/>
                  <a:cs typeface="Helvetica Neue"/>
                  <a:sym typeface="Helvetica Neue"/>
                </a:rPr>
                <a:t>40%</a:t>
              </a:r>
              <a:endParaRPr/>
            </a:p>
          </p:txBody>
        </p:sp>
        <p:sp>
          <p:nvSpPr>
            <p:cNvPr id="603" name="Google Shape;603;p25"/>
            <p:cNvSpPr txBox="1"/>
            <p:nvPr/>
          </p:nvSpPr>
          <p:spPr>
            <a:xfrm>
              <a:off x="6945087" y="2391054"/>
              <a:ext cx="190493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accent4"/>
                  </a:solidFill>
                  <a:latin typeface="Helvetica Neue"/>
                  <a:ea typeface="Helvetica Neue"/>
                  <a:cs typeface="Helvetica Neue"/>
                  <a:sym typeface="Helvetica Neue"/>
                </a:rPr>
                <a:t>INCREASE</a:t>
              </a:r>
              <a:endParaRPr/>
            </a:p>
            <a:p>
              <a:pPr indent="0" lvl="0" marL="0" marR="0" rtl="0" algn="l">
                <a:lnSpc>
                  <a:spcPct val="100000"/>
                </a:lnSpc>
                <a:spcBef>
                  <a:spcPts val="0"/>
                </a:spcBef>
                <a:spcAft>
                  <a:spcPts val="0"/>
                </a:spcAft>
                <a:buNone/>
              </a:pPr>
              <a:r>
                <a:rPr b="0" i="0" lang="en-US" sz="1400" u="none" cap="none" strike="noStrike">
                  <a:solidFill>
                    <a:schemeClr val="accent4"/>
                  </a:solidFill>
                  <a:latin typeface="Helvetica Neue"/>
                  <a:ea typeface="Helvetica Neue"/>
                  <a:cs typeface="Helvetica Neue"/>
                  <a:sym typeface="Helvetica Neue"/>
                </a:rPr>
                <a:t>On productivity</a:t>
              </a:r>
              <a:endParaRPr/>
            </a:p>
          </p:txBody>
        </p:sp>
        <p:sp>
          <p:nvSpPr>
            <p:cNvPr id="604" name="Google Shape;604;p25"/>
            <p:cNvSpPr/>
            <p:nvPr/>
          </p:nvSpPr>
          <p:spPr>
            <a:xfrm>
              <a:off x="6357143" y="2961310"/>
              <a:ext cx="587944" cy="602303"/>
            </a:xfrm>
            <a:prstGeom prst="mathPlus">
              <a:avLst>
                <a:gd fmla="val 23520" name="adj1"/>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05" name="Google Shape;605;p25"/>
            <p:cNvSpPr txBox="1"/>
            <p:nvPr/>
          </p:nvSpPr>
          <p:spPr>
            <a:xfrm>
              <a:off x="6907553" y="2955319"/>
              <a:ext cx="1422825"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dk1"/>
                  </a:solidFill>
                  <a:latin typeface="Helvetica Neue"/>
                  <a:ea typeface="Helvetica Neue"/>
                  <a:cs typeface="Helvetica Neue"/>
                  <a:sym typeface="Helvetica Neue"/>
                </a:rPr>
                <a:t>5m</a:t>
              </a:r>
              <a:endParaRPr/>
            </a:p>
          </p:txBody>
        </p:sp>
        <p:sp>
          <p:nvSpPr>
            <p:cNvPr id="606" name="Google Shape;606;p25"/>
            <p:cNvSpPr txBox="1"/>
            <p:nvPr/>
          </p:nvSpPr>
          <p:spPr>
            <a:xfrm>
              <a:off x="6945087" y="3379280"/>
              <a:ext cx="235618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2E5352"/>
                  </a:solidFill>
                  <a:latin typeface="Helvetica Neue"/>
                  <a:ea typeface="Helvetica Neue"/>
                  <a:cs typeface="Helvetica Neue"/>
                  <a:sym typeface="Helvetica Neue"/>
                </a:rPr>
                <a:t>SECURE </a:t>
              </a:r>
              <a:br>
                <a:rPr b="0" i="0" lang="en-US" sz="1400" u="none" cap="none" strike="noStrike">
                  <a:solidFill>
                    <a:srgbClr val="2E5352"/>
                  </a:solidFill>
                  <a:latin typeface="Helvetica Neue"/>
                  <a:ea typeface="Helvetica Neue"/>
                  <a:cs typeface="Helvetica Neue"/>
                  <a:sym typeface="Helvetica Neue"/>
                </a:rPr>
              </a:br>
              <a:r>
                <a:rPr b="0" i="0" lang="en-US" sz="1400" u="none" cap="none" strike="noStrike">
                  <a:solidFill>
                    <a:srgbClr val="2E5352"/>
                  </a:solidFill>
                  <a:latin typeface="Helvetica Neue"/>
                  <a:ea typeface="Helvetica Neue"/>
                  <a:cs typeface="Helvetica Neue"/>
                  <a:sym typeface="Helvetica Neue"/>
                </a:rPr>
                <a:t>transactions a day</a:t>
              </a:r>
              <a:endParaRPr/>
            </a:p>
          </p:txBody>
        </p:sp>
        <p:sp>
          <p:nvSpPr>
            <p:cNvPr id="607" name="Google Shape;607;p25"/>
            <p:cNvSpPr/>
            <p:nvPr/>
          </p:nvSpPr>
          <p:spPr>
            <a:xfrm rot="5400000">
              <a:off x="6448957" y="4068704"/>
              <a:ext cx="458596" cy="35277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08" name="Google Shape;608;p25"/>
            <p:cNvSpPr txBox="1"/>
            <p:nvPr/>
          </p:nvSpPr>
          <p:spPr>
            <a:xfrm>
              <a:off x="6872276" y="3953060"/>
              <a:ext cx="1422825"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Helvetica Neue"/>
                  <a:ea typeface="Helvetica Neue"/>
                  <a:cs typeface="Helvetica Neue"/>
                  <a:sym typeface="Helvetica Neue"/>
                </a:rPr>
                <a:t>60%</a:t>
              </a:r>
              <a:endParaRPr/>
            </a:p>
          </p:txBody>
        </p:sp>
        <p:sp>
          <p:nvSpPr>
            <p:cNvPr id="609" name="Google Shape;609;p25"/>
            <p:cNvSpPr txBox="1"/>
            <p:nvPr/>
          </p:nvSpPr>
          <p:spPr>
            <a:xfrm>
              <a:off x="6909810" y="4427355"/>
              <a:ext cx="190493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2E5352"/>
                  </a:solidFill>
                  <a:latin typeface="Helvetica Neue"/>
                  <a:ea typeface="Helvetica Neue"/>
                  <a:cs typeface="Helvetica Neue"/>
                  <a:sym typeface="Helvetica Neue"/>
                </a:rPr>
                <a:t>COLLABORATION</a:t>
              </a:r>
              <a:br>
                <a:rPr b="0" i="0" lang="en-US" sz="1400" u="none" cap="none" strike="noStrike">
                  <a:solidFill>
                    <a:srgbClr val="2E5352"/>
                  </a:solidFill>
                  <a:latin typeface="Helvetica Neue"/>
                  <a:ea typeface="Helvetica Neue"/>
                  <a:cs typeface="Helvetica Neue"/>
                  <a:sym typeface="Helvetica Neue"/>
                </a:rPr>
              </a:br>
              <a:r>
                <a:rPr b="0" i="0" lang="en-US" sz="1400" u="none" cap="none" strike="noStrike">
                  <a:solidFill>
                    <a:srgbClr val="2E5352"/>
                  </a:solidFill>
                  <a:latin typeface="Helvetica Neue"/>
                  <a:ea typeface="Helvetica Neue"/>
                  <a:cs typeface="Helvetica Neue"/>
                  <a:sym typeface="Helvetica Neue"/>
                </a:rPr>
                <a:t>opportunities</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26"/>
          <p:cNvSpPr/>
          <p:nvPr/>
        </p:nvSpPr>
        <p:spPr>
          <a:xfrm>
            <a:off x="5465497" y="1827573"/>
            <a:ext cx="2392222" cy="2392222"/>
          </a:xfrm>
          <a:prstGeom prst="ellipse">
            <a:avLst/>
          </a:prstGeom>
          <a:gradFill>
            <a:gsLst>
              <a:gs pos="0">
                <a:srgbClr val="78B2BB">
                  <a:alpha val="68627"/>
                </a:srgbClr>
              </a:gs>
              <a:gs pos="70000">
                <a:srgbClr val="80ADB4">
                  <a:alpha val="0"/>
                </a:srgbClr>
              </a:gs>
              <a:gs pos="100000">
                <a:srgbClr val="80ADB4">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15" name="Google Shape;615;p26"/>
          <p:cNvSpPr/>
          <p:nvPr/>
        </p:nvSpPr>
        <p:spPr>
          <a:xfrm>
            <a:off x="564985" y="1827573"/>
            <a:ext cx="2392222" cy="2392222"/>
          </a:xfrm>
          <a:prstGeom prst="ellipse">
            <a:avLst/>
          </a:prstGeom>
          <a:gradFill>
            <a:gsLst>
              <a:gs pos="0">
                <a:srgbClr val="F3AF43">
                  <a:alpha val="68627"/>
                </a:srgbClr>
              </a:gs>
              <a:gs pos="70000">
                <a:srgbClr val="F3AF43">
                  <a:alpha val="0"/>
                </a:srgbClr>
              </a:gs>
              <a:gs pos="100000">
                <a:srgbClr val="F3AF43">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16" name="Google Shape;616;p26"/>
          <p:cNvSpPr/>
          <p:nvPr/>
        </p:nvSpPr>
        <p:spPr>
          <a:xfrm>
            <a:off x="0" y="0"/>
            <a:ext cx="176397" cy="69217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17" name="Google Shape;617;p26"/>
          <p:cNvSpPr txBox="1"/>
          <p:nvPr/>
        </p:nvSpPr>
        <p:spPr>
          <a:xfrm>
            <a:off x="326847" y="261069"/>
            <a:ext cx="7434015" cy="965057"/>
          </a:xfrm>
          <a:prstGeom prst="rect">
            <a:avLst/>
          </a:prstGeom>
          <a:noFill/>
          <a:ln>
            <a:noFill/>
          </a:ln>
        </p:spPr>
        <p:txBody>
          <a:bodyPr anchorCtr="0" anchor="t" bIns="19800" lIns="19800" spcFirstLastPara="1" rIns="19800" wrap="square" tIns="19800">
            <a:noAutofit/>
          </a:bodyPr>
          <a:lstStyle/>
          <a:p>
            <a:pPr indent="0" lvl="0" marL="0" marR="0" rtl="0" algn="l">
              <a:lnSpc>
                <a:spcPct val="92625"/>
              </a:lnSpc>
              <a:spcBef>
                <a:spcPts val="0"/>
              </a:spcBef>
              <a:spcAft>
                <a:spcPts val="0"/>
              </a:spcAft>
              <a:buClr>
                <a:srgbClr val="FFFFFF"/>
              </a:buClr>
              <a:buSzPts val="13300"/>
              <a:buFont typeface="Montserrat"/>
              <a:buNone/>
            </a:pPr>
            <a:r>
              <a:rPr b="1" i="0" lang="en-US" sz="3200" u="none" cap="none" strike="noStrike">
                <a:solidFill>
                  <a:srgbClr val="000000"/>
                </a:solidFill>
                <a:latin typeface="Helvetica Neue"/>
                <a:ea typeface="Helvetica Neue"/>
                <a:cs typeface="Helvetica Neue"/>
                <a:sym typeface="Helvetica Neue"/>
              </a:rPr>
              <a:t>We’re part of an Ecosystem</a:t>
            </a:r>
            <a:endParaRPr/>
          </a:p>
        </p:txBody>
      </p:sp>
      <p:grpSp>
        <p:nvGrpSpPr>
          <p:cNvPr id="618" name="Google Shape;618;p26"/>
          <p:cNvGrpSpPr/>
          <p:nvPr/>
        </p:nvGrpSpPr>
        <p:grpSpPr>
          <a:xfrm>
            <a:off x="4092656" y="3808274"/>
            <a:ext cx="818679" cy="728074"/>
            <a:chOff x="5706745" y="2858961"/>
            <a:chExt cx="977639" cy="869442"/>
          </a:xfrm>
        </p:grpSpPr>
        <p:grpSp>
          <p:nvGrpSpPr>
            <p:cNvPr id="619" name="Google Shape;619;p26"/>
            <p:cNvGrpSpPr/>
            <p:nvPr/>
          </p:nvGrpSpPr>
          <p:grpSpPr>
            <a:xfrm>
              <a:off x="5804608" y="2858961"/>
              <a:ext cx="461224" cy="611462"/>
              <a:chOff x="5714817" y="2858961"/>
              <a:chExt cx="611462" cy="810638"/>
            </a:xfrm>
          </p:grpSpPr>
          <p:sp>
            <p:nvSpPr>
              <p:cNvPr id="620" name="Google Shape;620;p26"/>
              <p:cNvSpPr/>
              <p:nvPr/>
            </p:nvSpPr>
            <p:spPr>
              <a:xfrm rot="-5400000">
                <a:off x="5715544" y="3245555"/>
                <a:ext cx="623220" cy="224867"/>
              </a:xfrm>
              <a:prstGeom prst="chevron">
                <a:avLst>
                  <a:gd fmla="val 50000" name="adj"/>
                </a:avLst>
              </a:prstGeom>
              <a:solidFill>
                <a:srgbClr val="80AD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dk1"/>
                  </a:solidFill>
                  <a:latin typeface="Arial"/>
                  <a:ea typeface="Arial"/>
                  <a:cs typeface="Arial"/>
                  <a:sym typeface="Arial"/>
                </a:endParaRPr>
              </a:p>
            </p:txBody>
          </p:sp>
          <p:sp>
            <p:nvSpPr>
              <p:cNvPr id="621" name="Google Shape;621;p26"/>
              <p:cNvSpPr/>
              <p:nvPr/>
            </p:nvSpPr>
            <p:spPr>
              <a:xfrm>
                <a:off x="5714817" y="2858961"/>
                <a:ext cx="611462" cy="611462"/>
              </a:xfrm>
              <a:prstGeom prst="star10">
                <a:avLst>
                  <a:gd fmla="val 30994" name="adj"/>
                  <a:gd fmla="val 105146" name="hf"/>
                </a:avLst>
              </a:prstGeom>
              <a:solidFill>
                <a:schemeClr val="accent1"/>
              </a:solid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sp>
          <p:nvSpPr>
            <p:cNvPr id="622" name="Google Shape;622;p26"/>
            <p:cNvSpPr txBox="1"/>
            <p:nvPr/>
          </p:nvSpPr>
          <p:spPr>
            <a:xfrm>
              <a:off x="5706745" y="3482182"/>
              <a:ext cx="97763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CIDPRO</a:t>
              </a:r>
              <a:endParaRPr/>
            </a:p>
          </p:txBody>
        </p:sp>
      </p:grpSp>
      <p:grpSp>
        <p:nvGrpSpPr>
          <p:cNvPr id="623" name="Google Shape;623;p26"/>
          <p:cNvGrpSpPr/>
          <p:nvPr/>
        </p:nvGrpSpPr>
        <p:grpSpPr>
          <a:xfrm>
            <a:off x="3897262" y="1697199"/>
            <a:ext cx="977639" cy="644866"/>
            <a:chOff x="2221960" y="3071778"/>
            <a:chExt cx="977639" cy="644866"/>
          </a:xfrm>
        </p:grpSpPr>
        <p:sp>
          <p:nvSpPr>
            <p:cNvPr id="624" name="Google Shape;624;p26"/>
            <p:cNvSpPr txBox="1"/>
            <p:nvPr/>
          </p:nvSpPr>
          <p:spPr>
            <a:xfrm>
              <a:off x="2221960" y="3470423"/>
              <a:ext cx="97763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Helvetica Neue"/>
                  <a:ea typeface="Helvetica Neue"/>
                  <a:cs typeface="Helvetica Neue"/>
                  <a:sym typeface="Helvetica Neue"/>
                </a:rPr>
                <a:t>Membership</a:t>
              </a:r>
              <a:endParaRPr/>
            </a:p>
          </p:txBody>
        </p:sp>
        <p:grpSp>
          <p:nvGrpSpPr>
            <p:cNvPr id="625" name="Google Shape;625;p26"/>
            <p:cNvGrpSpPr/>
            <p:nvPr/>
          </p:nvGrpSpPr>
          <p:grpSpPr>
            <a:xfrm>
              <a:off x="2399233" y="3071778"/>
              <a:ext cx="595373" cy="365997"/>
              <a:chOff x="1337458" y="2185762"/>
              <a:chExt cx="824919" cy="507107"/>
            </a:xfrm>
          </p:grpSpPr>
          <p:grpSp>
            <p:nvGrpSpPr>
              <p:cNvPr id="626" name="Google Shape;626;p26"/>
              <p:cNvGrpSpPr/>
              <p:nvPr/>
            </p:nvGrpSpPr>
            <p:grpSpPr>
              <a:xfrm>
                <a:off x="1337458" y="2185762"/>
                <a:ext cx="274973" cy="507107"/>
                <a:chOff x="1337458" y="2185762"/>
                <a:chExt cx="274973" cy="507107"/>
              </a:xfrm>
            </p:grpSpPr>
            <p:sp>
              <p:nvSpPr>
                <p:cNvPr id="627" name="Google Shape;627;p26"/>
                <p:cNvSpPr/>
                <p:nvPr/>
              </p:nvSpPr>
              <p:spPr>
                <a:xfrm>
                  <a:off x="1362566" y="2185762"/>
                  <a:ext cx="214588" cy="214588"/>
                </a:xfrm>
                <a:prstGeom prst="ellipse">
                  <a:avLst/>
                </a:prstGeom>
                <a:solidFill>
                  <a:srgbClr val="80AD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28" name="Google Shape;628;p26"/>
                <p:cNvSpPr/>
                <p:nvPr/>
              </p:nvSpPr>
              <p:spPr>
                <a:xfrm>
                  <a:off x="1337458" y="2318034"/>
                  <a:ext cx="274973" cy="374835"/>
                </a:xfrm>
                <a:prstGeom prst="pentagon">
                  <a:avLst>
                    <a:gd fmla="val 105146" name="hf"/>
                    <a:gd fmla="val 110557" name="vf"/>
                  </a:avLst>
                </a:prstGeom>
                <a:solidFill>
                  <a:srgbClr val="80AD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grpSp>
            <p:nvGrpSpPr>
              <p:cNvPr id="629" name="Google Shape;629;p26"/>
              <p:cNvGrpSpPr/>
              <p:nvPr/>
            </p:nvGrpSpPr>
            <p:grpSpPr>
              <a:xfrm>
                <a:off x="1612431" y="2185762"/>
                <a:ext cx="274973" cy="507107"/>
                <a:chOff x="1337458" y="2185762"/>
                <a:chExt cx="274973" cy="507107"/>
              </a:xfrm>
            </p:grpSpPr>
            <p:sp>
              <p:nvSpPr>
                <p:cNvPr id="630" name="Google Shape;630;p26"/>
                <p:cNvSpPr/>
                <p:nvPr/>
              </p:nvSpPr>
              <p:spPr>
                <a:xfrm>
                  <a:off x="1362566" y="2185762"/>
                  <a:ext cx="214588" cy="214588"/>
                </a:xfrm>
                <a:prstGeom prst="ellipse">
                  <a:avLst/>
                </a:prstGeom>
                <a:solidFill>
                  <a:srgbClr val="80AD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31" name="Google Shape;631;p26"/>
                <p:cNvSpPr/>
                <p:nvPr/>
              </p:nvSpPr>
              <p:spPr>
                <a:xfrm>
                  <a:off x="1337458" y="2318034"/>
                  <a:ext cx="274973" cy="374835"/>
                </a:xfrm>
                <a:prstGeom prst="pentagon">
                  <a:avLst>
                    <a:gd fmla="val 105146" name="hf"/>
                    <a:gd fmla="val 110557" name="vf"/>
                  </a:avLst>
                </a:prstGeom>
                <a:solidFill>
                  <a:srgbClr val="80AD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grpSp>
            <p:nvGrpSpPr>
              <p:cNvPr id="632" name="Google Shape;632;p26"/>
              <p:cNvGrpSpPr/>
              <p:nvPr/>
            </p:nvGrpSpPr>
            <p:grpSpPr>
              <a:xfrm>
                <a:off x="1887404" y="2185762"/>
                <a:ext cx="274973" cy="507107"/>
                <a:chOff x="1337458" y="2185762"/>
                <a:chExt cx="274973" cy="507107"/>
              </a:xfrm>
            </p:grpSpPr>
            <p:sp>
              <p:nvSpPr>
                <p:cNvPr id="633" name="Google Shape;633;p26"/>
                <p:cNvSpPr/>
                <p:nvPr/>
              </p:nvSpPr>
              <p:spPr>
                <a:xfrm>
                  <a:off x="1362566" y="2185762"/>
                  <a:ext cx="214588" cy="214588"/>
                </a:xfrm>
                <a:prstGeom prst="ellipse">
                  <a:avLst/>
                </a:prstGeom>
                <a:solidFill>
                  <a:srgbClr val="80AD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34" name="Google Shape;634;p26"/>
                <p:cNvSpPr/>
                <p:nvPr/>
              </p:nvSpPr>
              <p:spPr>
                <a:xfrm>
                  <a:off x="1337458" y="2318034"/>
                  <a:ext cx="274973" cy="374835"/>
                </a:xfrm>
                <a:prstGeom prst="pentagon">
                  <a:avLst>
                    <a:gd fmla="val 105146" name="hf"/>
                    <a:gd fmla="val 110557" name="vf"/>
                  </a:avLst>
                </a:prstGeom>
                <a:solidFill>
                  <a:srgbClr val="80AD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grpSp>
      </p:grpSp>
      <p:grpSp>
        <p:nvGrpSpPr>
          <p:cNvPr id="635" name="Google Shape;635;p26"/>
          <p:cNvGrpSpPr/>
          <p:nvPr/>
        </p:nvGrpSpPr>
        <p:grpSpPr>
          <a:xfrm>
            <a:off x="1647963" y="1079753"/>
            <a:ext cx="5425315" cy="3912725"/>
            <a:chOff x="1647963" y="1079753"/>
            <a:chExt cx="5425315" cy="3912725"/>
          </a:xfrm>
        </p:grpSpPr>
        <p:grpSp>
          <p:nvGrpSpPr>
            <p:cNvPr id="636" name="Google Shape;636;p26"/>
            <p:cNvGrpSpPr/>
            <p:nvPr/>
          </p:nvGrpSpPr>
          <p:grpSpPr>
            <a:xfrm flipH="1" rot="10800000">
              <a:off x="1647963" y="1084280"/>
              <a:ext cx="2715771" cy="3908198"/>
              <a:chOff x="13721323" y="-77956"/>
              <a:chExt cx="10662677" cy="13809954"/>
            </a:xfrm>
          </p:grpSpPr>
          <p:grpSp>
            <p:nvGrpSpPr>
              <p:cNvPr id="637" name="Google Shape;637;p26"/>
              <p:cNvGrpSpPr/>
              <p:nvPr/>
            </p:nvGrpSpPr>
            <p:grpSpPr>
              <a:xfrm>
                <a:off x="13721323" y="-77956"/>
                <a:ext cx="10638234" cy="13793956"/>
                <a:chOff x="13814245" y="-77956"/>
                <a:chExt cx="10638234" cy="13793956"/>
              </a:xfrm>
            </p:grpSpPr>
            <p:cxnSp>
              <p:nvCxnSpPr>
                <p:cNvPr id="638" name="Google Shape;638;p26"/>
                <p:cNvCxnSpPr/>
                <p:nvPr/>
              </p:nvCxnSpPr>
              <p:spPr>
                <a:xfrm rot="10800000">
                  <a:off x="13814245" y="-77956"/>
                  <a:ext cx="10638234" cy="6896474"/>
                </a:xfrm>
                <a:prstGeom prst="straightConnector1">
                  <a:avLst/>
                </a:prstGeom>
                <a:noFill/>
                <a:ln cap="flat" cmpd="sng" w="19050">
                  <a:solidFill>
                    <a:srgbClr val="DBDDDD"/>
                  </a:solidFill>
                  <a:prstDash val="solid"/>
                  <a:round/>
                  <a:headEnd len="sm" w="sm" type="none"/>
                  <a:tailEnd len="sm" w="sm" type="none"/>
                </a:ln>
              </p:spPr>
            </p:cxnSp>
            <p:cxnSp>
              <p:nvCxnSpPr>
                <p:cNvPr id="639" name="Google Shape;639;p26"/>
                <p:cNvCxnSpPr/>
                <p:nvPr/>
              </p:nvCxnSpPr>
              <p:spPr>
                <a:xfrm>
                  <a:off x="13814245" y="-77956"/>
                  <a:ext cx="10638234" cy="13793956"/>
                </a:xfrm>
                <a:prstGeom prst="straightConnector1">
                  <a:avLst/>
                </a:prstGeom>
                <a:noFill/>
                <a:ln cap="flat" cmpd="sng" w="19050">
                  <a:solidFill>
                    <a:srgbClr val="DBDDDD"/>
                  </a:solidFill>
                  <a:prstDash val="solid"/>
                  <a:round/>
                  <a:headEnd len="sm" w="sm" type="none"/>
                  <a:tailEnd len="sm" w="sm" type="none"/>
                </a:ln>
              </p:spPr>
            </p:cxnSp>
          </p:grpSp>
          <p:grpSp>
            <p:nvGrpSpPr>
              <p:cNvPr id="640" name="Google Shape;640;p26"/>
              <p:cNvGrpSpPr/>
              <p:nvPr/>
            </p:nvGrpSpPr>
            <p:grpSpPr>
              <a:xfrm flipH="1" rot="10800000">
                <a:off x="13745766" y="-61958"/>
                <a:ext cx="10638234" cy="13793956"/>
                <a:chOff x="13814245" y="-15998"/>
                <a:chExt cx="10638234" cy="13793956"/>
              </a:xfrm>
            </p:grpSpPr>
            <p:cxnSp>
              <p:nvCxnSpPr>
                <p:cNvPr id="641" name="Google Shape;641;p26"/>
                <p:cNvCxnSpPr/>
                <p:nvPr/>
              </p:nvCxnSpPr>
              <p:spPr>
                <a:xfrm rot="10800000">
                  <a:off x="13814245" y="-15998"/>
                  <a:ext cx="10638234" cy="6896474"/>
                </a:xfrm>
                <a:prstGeom prst="straightConnector1">
                  <a:avLst/>
                </a:prstGeom>
                <a:noFill/>
                <a:ln cap="flat" cmpd="sng" w="19050">
                  <a:solidFill>
                    <a:srgbClr val="DBDDDD"/>
                  </a:solidFill>
                  <a:prstDash val="solid"/>
                  <a:round/>
                  <a:headEnd len="sm" w="sm" type="none"/>
                  <a:tailEnd len="sm" w="sm" type="none"/>
                </a:ln>
              </p:spPr>
            </p:cxnSp>
            <p:cxnSp>
              <p:nvCxnSpPr>
                <p:cNvPr id="642" name="Google Shape;642;p26"/>
                <p:cNvCxnSpPr/>
                <p:nvPr/>
              </p:nvCxnSpPr>
              <p:spPr>
                <a:xfrm>
                  <a:off x="13814245" y="-15998"/>
                  <a:ext cx="10638234" cy="13793956"/>
                </a:xfrm>
                <a:prstGeom prst="straightConnector1">
                  <a:avLst/>
                </a:prstGeom>
                <a:noFill/>
                <a:ln cap="flat" cmpd="sng" w="19050">
                  <a:solidFill>
                    <a:srgbClr val="DBDDDD"/>
                  </a:solidFill>
                  <a:prstDash val="solid"/>
                  <a:round/>
                  <a:headEnd len="sm" w="sm" type="none"/>
                  <a:tailEnd len="sm" w="sm" type="none"/>
                </a:ln>
              </p:spPr>
            </p:cxnSp>
          </p:grpSp>
        </p:grpSp>
        <p:grpSp>
          <p:nvGrpSpPr>
            <p:cNvPr id="643" name="Google Shape;643;p26"/>
            <p:cNvGrpSpPr/>
            <p:nvPr/>
          </p:nvGrpSpPr>
          <p:grpSpPr>
            <a:xfrm rot="10800000">
              <a:off x="4357507" y="1079753"/>
              <a:ext cx="2715771" cy="3908198"/>
              <a:chOff x="13721323" y="-77956"/>
              <a:chExt cx="10662677" cy="13809954"/>
            </a:xfrm>
          </p:grpSpPr>
          <p:grpSp>
            <p:nvGrpSpPr>
              <p:cNvPr id="644" name="Google Shape;644;p26"/>
              <p:cNvGrpSpPr/>
              <p:nvPr/>
            </p:nvGrpSpPr>
            <p:grpSpPr>
              <a:xfrm>
                <a:off x="13721323" y="-77956"/>
                <a:ext cx="10638234" cy="13793956"/>
                <a:chOff x="13814245" y="-77956"/>
                <a:chExt cx="10638234" cy="13793956"/>
              </a:xfrm>
            </p:grpSpPr>
            <p:cxnSp>
              <p:nvCxnSpPr>
                <p:cNvPr id="645" name="Google Shape;645;p26"/>
                <p:cNvCxnSpPr/>
                <p:nvPr/>
              </p:nvCxnSpPr>
              <p:spPr>
                <a:xfrm rot="10800000">
                  <a:off x="13814245" y="-77956"/>
                  <a:ext cx="10638234" cy="6896474"/>
                </a:xfrm>
                <a:prstGeom prst="straightConnector1">
                  <a:avLst/>
                </a:prstGeom>
                <a:noFill/>
                <a:ln cap="flat" cmpd="sng" w="19050">
                  <a:solidFill>
                    <a:srgbClr val="DBDDDD"/>
                  </a:solidFill>
                  <a:prstDash val="solid"/>
                  <a:round/>
                  <a:headEnd len="sm" w="sm" type="none"/>
                  <a:tailEnd len="sm" w="sm" type="none"/>
                </a:ln>
              </p:spPr>
            </p:cxnSp>
            <p:cxnSp>
              <p:nvCxnSpPr>
                <p:cNvPr id="646" name="Google Shape;646;p26"/>
                <p:cNvCxnSpPr/>
                <p:nvPr/>
              </p:nvCxnSpPr>
              <p:spPr>
                <a:xfrm>
                  <a:off x="13814245" y="-77956"/>
                  <a:ext cx="10638234" cy="13793956"/>
                </a:xfrm>
                <a:prstGeom prst="straightConnector1">
                  <a:avLst/>
                </a:prstGeom>
                <a:noFill/>
                <a:ln cap="flat" cmpd="sng" w="19050">
                  <a:solidFill>
                    <a:srgbClr val="DBDDDD"/>
                  </a:solidFill>
                  <a:prstDash val="solid"/>
                  <a:round/>
                  <a:headEnd len="sm" w="sm" type="none"/>
                  <a:tailEnd len="sm" w="sm" type="none"/>
                </a:ln>
              </p:spPr>
            </p:cxnSp>
          </p:grpSp>
          <p:grpSp>
            <p:nvGrpSpPr>
              <p:cNvPr id="647" name="Google Shape;647;p26"/>
              <p:cNvGrpSpPr/>
              <p:nvPr/>
            </p:nvGrpSpPr>
            <p:grpSpPr>
              <a:xfrm flipH="1" rot="10800000">
                <a:off x="13745766" y="-61958"/>
                <a:ext cx="10638234" cy="13793956"/>
                <a:chOff x="13814245" y="-15998"/>
                <a:chExt cx="10638234" cy="13793956"/>
              </a:xfrm>
            </p:grpSpPr>
            <p:cxnSp>
              <p:nvCxnSpPr>
                <p:cNvPr id="648" name="Google Shape;648;p26"/>
                <p:cNvCxnSpPr/>
                <p:nvPr/>
              </p:nvCxnSpPr>
              <p:spPr>
                <a:xfrm rot="10800000">
                  <a:off x="13814245" y="-15998"/>
                  <a:ext cx="10638234" cy="6896474"/>
                </a:xfrm>
                <a:prstGeom prst="straightConnector1">
                  <a:avLst/>
                </a:prstGeom>
                <a:noFill/>
                <a:ln cap="flat" cmpd="sng" w="19050">
                  <a:solidFill>
                    <a:srgbClr val="DBDDDD"/>
                  </a:solidFill>
                  <a:prstDash val="solid"/>
                  <a:round/>
                  <a:headEnd len="sm" w="sm" type="none"/>
                  <a:tailEnd len="sm" w="sm" type="none"/>
                </a:ln>
              </p:spPr>
            </p:cxnSp>
            <p:cxnSp>
              <p:nvCxnSpPr>
                <p:cNvPr id="649" name="Google Shape;649;p26"/>
                <p:cNvCxnSpPr/>
                <p:nvPr/>
              </p:nvCxnSpPr>
              <p:spPr>
                <a:xfrm>
                  <a:off x="13814245" y="-15998"/>
                  <a:ext cx="10638234" cy="13793956"/>
                </a:xfrm>
                <a:prstGeom prst="straightConnector1">
                  <a:avLst/>
                </a:prstGeom>
                <a:noFill/>
                <a:ln cap="flat" cmpd="sng" w="19050">
                  <a:solidFill>
                    <a:srgbClr val="DBDDDD"/>
                  </a:solidFill>
                  <a:prstDash val="solid"/>
                  <a:round/>
                  <a:headEnd len="sm" w="sm" type="none"/>
                  <a:tailEnd len="sm" w="sm" type="none"/>
                </a:ln>
              </p:spPr>
            </p:cxnSp>
          </p:grpSp>
        </p:grpSp>
      </p:grpSp>
      <p:pic>
        <p:nvPicPr>
          <p:cNvPr descr="_IDPRO-Grey_V.png" id="650" name="Google Shape;650;p26"/>
          <p:cNvPicPr preferRelativeResize="0"/>
          <p:nvPr/>
        </p:nvPicPr>
        <p:blipFill rotWithShape="1">
          <a:blip r:embed="rId3">
            <a:alphaModFix/>
          </a:blip>
          <a:srcRect b="0" l="0" r="0" t="0"/>
          <a:stretch/>
        </p:blipFill>
        <p:spPr>
          <a:xfrm>
            <a:off x="3361493" y="2133942"/>
            <a:ext cx="2049178" cy="1913651"/>
          </a:xfrm>
          <a:prstGeom prst="rect">
            <a:avLst/>
          </a:prstGeom>
          <a:noFill/>
          <a:ln>
            <a:noFill/>
          </a:ln>
        </p:spPr>
      </p:pic>
      <p:sp>
        <p:nvSpPr>
          <p:cNvPr id="651" name="Google Shape;651;p26"/>
          <p:cNvSpPr txBox="1"/>
          <p:nvPr/>
        </p:nvSpPr>
        <p:spPr>
          <a:xfrm>
            <a:off x="1076831" y="845964"/>
            <a:ext cx="163947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Helvetica Neue"/>
                <a:ea typeface="Helvetica Neue"/>
                <a:cs typeface="Helvetica Neue"/>
                <a:sym typeface="Helvetica Neue"/>
              </a:rPr>
              <a:t>IAM Vendors</a:t>
            </a:r>
            <a:endParaRPr/>
          </a:p>
        </p:txBody>
      </p:sp>
      <p:sp>
        <p:nvSpPr>
          <p:cNvPr id="652" name="Google Shape;652;p26"/>
          <p:cNvSpPr txBox="1"/>
          <p:nvPr/>
        </p:nvSpPr>
        <p:spPr>
          <a:xfrm>
            <a:off x="858634" y="4992479"/>
            <a:ext cx="282043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Helvetica Neue"/>
                <a:ea typeface="Helvetica Neue"/>
                <a:cs typeface="Helvetica Neue"/>
                <a:sym typeface="Helvetica Neue"/>
              </a:rPr>
              <a:t>Standards Organizations</a:t>
            </a:r>
            <a:endParaRPr/>
          </a:p>
        </p:txBody>
      </p:sp>
      <p:sp>
        <p:nvSpPr>
          <p:cNvPr id="653" name="Google Shape;653;p26"/>
          <p:cNvSpPr txBox="1"/>
          <p:nvPr/>
        </p:nvSpPr>
        <p:spPr>
          <a:xfrm>
            <a:off x="6661608" y="5008700"/>
            <a:ext cx="163947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Helvetica Neue"/>
                <a:ea typeface="Helvetica Neue"/>
                <a:cs typeface="Helvetica Neue"/>
                <a:sym typeface="Helvetica Neue"/>
              </a:rPr>
              <a:t>Enterprises</a:t>
            </a:r>
            <a:endParaRPr/>
          </a:p>
        </p:txBody>
      </p:sp>
      <p:sp>
        <p:nvSpPr>
          <p:cNvPr id="654" name="Google Shape;654;p26"/>
          <p:cNvSpPr txBox="1"/>
          <p:nvPr/>
        </p:nvSpPr>
        <p:spPr>
          <a:xfrm>
            <a:off x="6294538" y="818143"/>
            <a:ext cx="163947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Helvetica Neue"/>
                <a:ea typeface="Helvetica Neue"/>
                <a:cs typeface="Helvetica Neue"/>
                <a:sym typeface="Helvetica Neue"/>
              </a:rPr>
              <a:t>IAM Professionals</a:t>
            </a:r>
            <a:endParaRPr/>
          </a:p>
        </p:txBody>
      </p:sp>
      <p:sp>
        <p:nvSpPr>
          <p:cNvPr id="655" name="Google Shape;655;p26"/>
          <p:cNvSpPr txBox="1"/>
          <p:nvPr/>
        </p:nvSpPr>
        <p:spPr>
          <a:xfrm>
            <a:off x="6294538" y="2798949"/>
            <a:ext cx="171177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accent3"/>
                </a:solidFill>
                <a:latin typeface="Helvetica Neue"/>
                <a:ea typeface="Helvetica Neue"/>
                <a:cs typeface="Helvetica Neue"/>
                <a:sym typeface="Helvetica Neue"/>
              </a:rPr>
              <a:t>Education</a:t>
            </a:r>
            <a:endParaRPr/>
          </a:p>
        </p:txBody>
      </p:sp>
      <p:sp>
        <p:nvSpPr>
          <p:cNvPr id="656" name="Google Shape;656;p26"/>
          <p:cNvSpPr txBox="1"/>
          <p:nvPr/>
        </p:nvSpPr>
        <p:spPr>
          <a:xfrm>
            <a:off x="929187" y="2818384"/>
            <a:ext cx="20884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accent6"/>
                </a:solidFill>
                <a:latin typeface="Helvetica Neue"/>
                <a:ea typeface="Helvetica Neue"/>
                <a:cs typeface="Helvetica Neue"/>
                <a:sym typeface="Helvetica Neue"/>
              </a:rPr>
              <a:t>Identity Events</a:t>
            </a:r>
            <a:endParaRPr/>
          </a:p>
        </p:txBody>
      </p:sp>
      <p:grpSp>
        <p:nvGrpSpPr>
          <p:cNvPr id="657" name="Google Shape;657;p26"/>
          <p:cNvGrpSpPr/>
          <p:nvPr/>
        </p:nvGrpSpPr>
        <p:grpSpPr>
          <a:xfrm>
            <a:off x="242925" y="1079753"/>
            <a:ext cx="8176434" cy="3900293"/>
            <a:chOff x="242925" y="1707220"/>
            <a:chExt cx="8176434" cy="2840883"/>
          </a:xfrm>
        </p:grpSpPr>
        <p:grpSp>
          <p:nvGrpSpPr>
            <p:cNvPr id="658" name="Google Shape;658;p26"/>
            <p:cNvGrpSpPr/>
            <p:nvPr/>
          </p:nvGrpSpPr>
          <p:grpSpPr>
            <a:xfrm>
              <a:off x="267560" y="1707220"/>
              <a:ext cx="8151799" cy="1424969"/>
              <a:chOff x="267560" y="1079753"/>
              <a:chExt cx="8151799" cy="1424969"/>
            </a:xfrm>
          </p:grpSpPr>
          <p:cxnSp>
            <p:nvCxnSpPr>
              <p:cNvPr id="659" name="Google Shape;659;p26"/>
              <p:cNvCxnSpPr/>
              <p:nvPr/>
            </p:nvCxnSpPr>
            <p:spPr>
              <a:xfrm rot="10800000">
                <a:off x="4363735" y="1088808"/>
                <a:ext cx="4055624" cy="1415914"/>
              </a:xfrm>
              <a:prstGeom prst="straightConnector1">
                <a:avLst/>
              </a:prstGeom>
              <a:noFill/>
              <a:ln cap="flat" cmpd="sng" w="19050">
                <a:solidFill>
                  <a:srgbClr val="DBDDDD"/>
                </a:solidFill>
                <a:prstDash val="solid"/>
                <a:round/>
                <a:headEnd len="sm" w="sm" type="none"/>
                <a:tailEnd len="sm" w="sm" type="none"/>
              </a:ln>
            </p:spPr>
          </p:cxnSp>
          <p:cxnSp>
            <p:nvCxnSpPr>
              <p:cNvPr id="660" name="Google Shape;660;p26"/>
              <p:cNvCxnSpPr/>
              <p:nvPr/>
            </p:nvCxnSpPr>
            <p:spPr>
              <a:xfrm flipH="1" rot="10800000">
                <a:off x="267560" y="1079753"/>
                <a:ext cx="4055624" cy="1415914"/>
              </a:xfrm>
              <a:prstGeom prst="straightConnector1">
                <a:avLst/>
              </a:prstGeom>
              <a:noFill/>
              <a:ln cap="flat" cmpd="sng" w="19050">
                <a:solidFill>
                  <a:srgbClr val="DBDDDD"/>
                </a:solidFill>
                <a:prstDash val="solid"/>
                <a:round/>
                <a:headEnd len="sm" w="sm" type="none"/>
                <a:tailEnd len="sm" w="sm" type="none"/>
              </a:ln>
            </p:spPr>
          </p:cxnSp>
        </p:grpSp>
        <p:grpSp>
          <p:nvGrpSpPr>
            <p:cNvPr id="661" name="Google Shape;661;p26"/>
            <p:cNvGrpSpPr/>
            <p:nvPr/>
          </p:nvGrpSpPr>
          <p:grpSpPr>
            <a:xfrm flipH="1" rot="10800000">
              <a:off x="242925" y="3132189"/>
              <a:ext cx="8151799" cy="1415914"/>
              <a:chOff x="267560" y="1088808"/>
              <a:chExt cx="8151799" cy="1415914"/>
            </a:xfrm>
          </p:grpSpPr>
          <p:cxnSp>
            <p:nvCxnSpPr>
              <p:cNvPr id="662" name="Google Shape;662;p26"/>
              <p:cNvCxnSpPr/>
              <p:nvPr/>
            </p:nvCxnSpPr>
            <p:spPr>
              <a:xfrm rot="10800000">
                <a:off x="4363735" y="1088808"/>
                <a:ext cx="4055624" cy="1415914"/>
              </a:xfrm>
              <a:prstGeom prst="straightConnector1">
                <a:avLst/>
              </a:prstGeom>
              <a:noFill/>
              <a:ln cap="flat" cmpd="sng" w="19050">
                <a:solidFill>
                  <a:srgbClr val="DBDDDD"/>
                </a:solidFill>
                <a:prstDash val="solid"/>
                <a:round/>
                <a:headEnd len="sm" w="sm" type="none"/>
                <a:tailEnd len="sm" w="sm" type="none"/>
              </a:ln>
            </p:spPr>
          </p:cxnSp>
          <p:cxnSp>
            <p:nvCxnSpPr>
              <p:cNvPr id="663" name="Google Shape;663;p26"/>
              <p:cNvCxnSpPr/>
              <p:nvPr/>
            </p:nvCxnSpPr>
            <p:spPr>
              <a:xfrm flipH="1" rot="10800000">
                <a:off x="267560" y="1088808"/>
                <a:ext cx="4120810" cy="1406859"/>
              </a:xfrm>
              <a:prstGeom prst="straightConnector1">
                <a:avLst/>
              </a:prstGeom>
              <a:noFill/>
              <a:ln cap="flat" cmpd="sng" w="19050">
                <a:solidFill>
                  <a:srgbClr val="DBDDDD"/>
                </a:solidFill>
                <a:prstDash val="solid"/>
                <a:round/>
                <a:headEnd len="sm" w="sm" type="none"/>
                <a:tailEnd len="sm" w="sm" type="none"/>
              </a:ln>
            </p:spPr>
          </p:cxn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grpSp>
        <p:nvGrpSpPr>
          <p:cNvPr id="668" name="Google Shape;668;p27"/>
          <p:cNvGrpSpPr/>
          <p:nvPr/>
        </p:nvGrpSpPr>
        <p:grpSpPr>
          <a:xfrm>
            <a:off x="793296" y="1175758"/>
            <a:ext cx="2321746" cy="2805298"/>
            <a:chOff x="10696838" y="1320202"/>
            <a:chExt cx="2408120" cy="2618696"/>
          </a:xfrm>
        </p:grpSpPr>
        <p:sp>
          <p:nvSpPr>
            <p:cNvPr id="669" name="Google Shape;669;p27"/>
            <p:cNvSpPr/>
            <p:nvPr/>
          </p:nvSpPr>
          <p:spPr>
            <a:xfrm>
              <a:off x="10696838" y="1320202"/>
              <a:ext cx="1023451" cy="993298"/>
            </a:xfrm>
            <a:prstGeom prst="rect">
              <a:avLst/>
            </a:prstGeom>
            <a:solidFill>
              <a:srgbClr val="80AD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70" name="Google Shape;670;p27"/>
            <p:cNvSpPr/>
            <p:nvPr/>
          </p:nvSpPr>
          <p:spPr>
            <a:xfrm>
              <a:off x="12081507" y="1320202"/>
              <a:ext cx="1023451" cy="993298"/>
            </a:xfrm>
            <a:prstGeom prst="rect">
              <a:avLst/>
            </a:prstGeom>
            <a:solidFill>
              <a:srgbClr val="4362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71" name="Google Shape;671;p27"/>
            <p:cNvSpPr/>
            <p:nvPr/>
          </p:nvSpPr>
          <p:spPr>
            <a:xfrm>
              <a:off x="10696838" y="2945600"/>
              <a:ext cx="1023451" cy="993298"/>
            </a:xfrm>
            <a:prstGeom prst="rect">
              <a:avLst/>
            </a:prstGeom>
            <a:solidFill>
              <a:srgbClr val="EAA9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sp>
          <p:nvSpPr>
            <p:cNvPr id="672" name="Google Shape;672;p27"/>
            <p:cNvSpPr/>
            <p:nvPr/>
          </p:nvSpPr>
          <p:spPr>
            <a:xfrm>
              <a:off x="12081507" y="2945600"/>
              <a:ext cx="1023451" cy="993298"/>
            </a:xfrm>
            <a:prstGeom prst="rect">
              <a:avLst/>
            </a:prstGeom>
            <a:solidFill>
              <a:srgbClr val="CC5A2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00" u="none" cap="none" strike="noStrike">
                <a:solidFill>
                  <a:schemeClr val="lt1"/>
                </a:solidFill>
                <a:latin typeface="Arial"/>
                <a:ea typeface="Arial"/>
                <a:cs typeface="Arial"/>
                <a:sym typeface="Arial"/>
              </a:endParaRPr>
            </a:p>
          </p:txBody>
        </p:sp>
      </p:grpSp>
      <p:grpSp>
        <p:nvGrpSpPr>
          <p:cNvPr id="673" name="Google Shape;673;p27"/>
          <p:cNvGrpSpPr/>
          <p:nvPr/>
        </p:nvGrpSpPr>
        <p:grpSpPr>
          <a:xfrm>
            <a:off x="3770890" y="1175758"/>
            <a:ext cx="5373110" cy="3374218"/>
            <a:chOff x="8738465" y="1320202"/>
            <a:chExt cx="14328293" cy="8098122"/>
          </a:xfrm>
        </p:grpSpPr>
        <p:sp>
          <p:nvSpPr>
            <p:cNvPr id="674" name="Google Shape;674;p27"/>
            <p:cNvSpPr txBox="1"/>
            <p:nvPr/>
          </p:nvSpPr>
          <p:spPr>
            <a:xfrm>
              <a:off x="8738465" y="2821820"/>
              <a:ext cx="14328293" cy="2316136"/>
            </a:xfrm>
            <a:prstGeom prst="rect">
              <a:avLst/>
            </a:prstGeom>
            <a:noFill/>
            <a:ln>
              <a:noFill/>
            </a:ln>
          </p:spPr>
          <p:txBody>
            <a:bodyPr anchorCtr="0" anchor="b" bIns="50800" lIns="50800" spcFirstLastPara="1" rIns="50800" wrap="square" tIns="50800">
              <a:noAutofit/>
            </a:bodyPr>
            <a:lstStyle/>
            <a:p>
              <a:pPr indent="0" lvl="0" marL="0" marR="0" rtl="0" algn="l">
                <a:lnSpc>
                  <a:spcPct val="100000"/>
                </a:lnSpc>
                <a:spcBef>
                  <a:spcPts val="0"/>
                </a:spcBef>
                <a:spcAft>
                  <a:spcPts val="0"/>
                </a:spcAft>
                <a:buClr>
                  <a:srgbClr val="FFFFFF"/>
                </a:buClr>
                <a:buSzPts val="13300"/>
                <a:buFont typeface="Montserrat Black"/>
                <a:buNone/>
              </a:pPr>
              <a:r>
                <a:rPr b="1" i="0" lang="en-US" sz="3700" u="none" cap="none" strike="noStrike">
                  <a:solidFill>
                    <a:srgbClr val="000000"/>
                  </a:solidFill>
                  <a:latin typeface="Helvetica Neue"/>
                  <a:ea typeface="Helvetica Neue"/>
                  <a:cs typeface="Helvetica Neue"/>
                  <a:sym typeface="Helvetica Neue"/>
                </a:rPr>
                <a:t>Helvetica Bold</a:t>
              </a:r>
              <a:endParaRPr b="1" i="0" sz="3700" u="none" cap="none" strike="noStrike">
                <a:solidFill>
                  <a:srgbClr val="000000"/>
                </a:solidFill>
                <a:latin typeface="Helvetica Neue"/>
                <a:ea typeface="Helvetica Neue"/>
                <a:cs typeface="Helvetica Neue"/>
                <a:sym typeface="Helvetica Neue"/>
              </a:endParaRPr>
            </a:p>
          </p:txBody>
        </p:sp>
        <p:sp>
          <p:nvSpPr>
            <p:cNvPr id="675" name="Google Shape;675;p27"/>
            <p:cNvSpPr txBox="1"/>
            <p:nvPr/>
          </p:nvSpPr>
          <p:spPr>
            <a:xfrm>
              <a:off x="8738465" y="5600570"/>
              <a:ext cx="12549692" cy="2316136"/>
            </a:xfrm>
            <a:prstGeom prst="rect">
              <a:avLst/>
            </a:prstGeom>
            <a:noFill/>
            <a:ln>
              <a:noFill/>
            </a:ln>
          </p:spPr>
          <p:txBody>
            <a:bodyPr anchorCtr="0" anchor="t" bIns="50800" lIns="50800" spcFirstLastPara="1" rIns="50800" wrap="square" tIns="50800">
              <a:noAutofit/>
            </a:bodyPr>
            <a:lstStyle/>
            <a:p>
              <a:pPr indent="0" lvl="0" marL="0" marR="0" rtl="0" algn="l">
                <a:lnSpc>
                  <a:spcPct val="80108"/>
                </a:lnSpc>
                <a:spcBef>
                  <a:spcPts val="0"/>
                </a:spcBef>
                <a:spcAft>
                  <a:spcPts val="0"/>
                </a:spcAft>
                <a:buClr>
                  <a:srgbClr val="FFFFFF"/>
                </a:buClr>
                <a:buSzPts val="13300"/>
                <a:buFont typeface="Montserrat"/>
                <a:buNone/>
              </a:pPr>
              <a:r>
                <a:rPr b="0" i="0" lang="en-US" sz="3700" u="none" cap="none" strike="noStrike">
                  <a:solidFill>
                    <a:schemeClr val="dk1"/>
                  </a:solidFill>
                  <a:latin typeface="Helvetica Neue"/>
                  <a:ea typeface="Helvetica Neue"/>
                  <a:cs typeface="Helvetica Neue"/>
                  <a:sym typeface="Helvetica Neue"/>
                </a:rPr>
                <a:t>Helvetica Regular </a:t>
              </a:r>
              <a:endParaRPr/>
            </a:p>
          </p:txBody>
        </p:sp>
        <p:sp>
          <p:nvSpPr>
            <p:cNvPr id="676" name="Google Shape;676;p27"/>
            <p:cNvSpPr txBox="1"/>
            <p:nvPr/>
          </p:nvSpPr>
          <p:spPr>
            <a:xfrm>
              <a:off x="8738465" y="7102188"/>
              <a:ext cx="12549692" cy="2316136"/>
            </a:xfrm>
            <a:prstGeom prst="rect">
              <a:avLst/>
            </a:prstGeom>
            <a:noFill/>
            <a:ln>
              <a:noFill/>
            </a:ln>
          </p:spPr>
          <p:txBody>
            <a:bodyPr anchorCtr="0" anchor="t" bIns="50800" lIns="50800" spcFirstLastPara="1" rIns="50800" wrap="square" tIns="50800">
              <a:noAutofit/>
            </a:bodyPr>
            <a:lstStyle/>
            <a:p>
              <a:pPr indent="0" lvl="0" marL="0" marR="0" rtl="0" algn="l">
                <a:lnSpc>
                  <a:spcPct val="80108"/>
                </a:lnSpc>
                <a:spcBef>
                  <a:spcPts val="0"/>
                </a:spcBef>
                <a:spcAft>
                  <a:spcPts val="0"/>
                </a:spcAft>
                <a:buClr>
                  <a:srgbClr val="FFFFFF"/>
                </a:buClr>
                <a:buSzPts val="13300"/>
                <a:buFont typeface="Montserrat"/>
                <a:buNone/>
              </a:pPr>
              <a:r>
                <a:rPr b="0" i="0" lang="en-US" sz="3700" u="none" cap="none" strike="noStrike">
                  <a:solidFill>
                    <a:schemeClr val="dk1"/>
                  </a:solidFill>
                  <a:latin typeface="Helvetica Neue Light"/>
                  <a:ea typeface="Helvetica Neue Light"/>
                  <a:cs typeface="Helvetica Neue Light"/>
                  <a:sym typeface="Helvetica Neue Light"/>
                </a:rPr>
                <a:t>Helvetica Light </a:t>
              </a:r>
              <a:endParaRPr/>
            </a:p>
          </p:txBody>
        </p:sp>
        <p:sp>
          <p:nvSpPr>
            <p:cNvPr id="677" name="Google Shape;677;p27"/>
            <p:cNvSpPr txBox="1"/>
            <p:nvPr/>
          </p:nvSpPr>
          <p:spPr>
            <a:xfrm>
              <a:off x="8738465" y="1320202"/>
              <a:ext cx="14328293" cy="2316136"/>
            </a:xfrm>
            <a:prstGeom prst="rect">
              <a:avLst/>
            </a:prstGeom>
            <a:noFill/>
            <a:ln>
              <a:noFill/>
            </a:ln>
          </p:spPr>
          <p:txBody>
            <a:bodyPr anchorCtr="0" anchor="b" bIns="50800" lIns="50800" spcFirstLastPara="1" rIns="50800" wrap="square" tIns="50800">
              <a:noAutofit/>
            </a:bodyPr>
            <a:lstStyle/>
            <a:p>
              <a:pPr indent="0" lvl="0" marL="0" marR="0" rtl="0" algn="l">
                <a:lnSpc>
                  <a:spcPct val="100000"/>
                </a:lnSpc>
                <a:spcBef>
                  <a:spcPts val="0"/>
                </a:spcBef>
                <a:spcAft>
                  <a:spcPts val="0"/>
                </a:spcAft>
                <a:buClr>
                  <a:srgbClr val="FFFFFF"/>
                </a:buClr>
                <a:buSzPts val="13300"/>
                <a:buFont typeface="Montserrat Black"/>
                <a:buNone/>
              </a:pPr>
              <a:r>
                <a:rPr b="1" i="0" lang="en-US" sz="3700" u="none" cap="none" strike="noStrike">
                  <a:solidFill>
                    <a:srgbClr val="000000"/>
                  </a:solidFill>
                  <a:latin typeface="Helvetica Neue"/>
                  <a:ea typeface="Helvetica Neue"/>
                  <a:cs typeface="Helvetica Neue"/>
                  <a:sym typeface="Helvetica Neue"/>
                </a:rPr>
                <a:t>Helvetica Black</a:t>
              </a:r>
              <a:endParaRPr b="1" i="0" sz="3700" u="none" cap="none" strike="noStrike">
                <a:solidFill>
                  <a:srgbClr val="000000"/>
                </a:solidFill>
                <a:latin typeface="Helvetica Neue"/>
                <a:ea typeface="Helvetica Neue"/>
                <a:cs typeface="Helvetica Neue"/>
                <a:sym typeface="Helvetica Neue"/>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
          <p:cNvSpPr txBox="1"/>
          <p:nvPr>
            <p:ph type="title"/>
          </p:nvPr>
        </p:nvSpPr>
        <p:spPr>
          <a:xfrm>
            <a:off x="359482" y="3213101"/>
            <a:ext cx="6496232" cy="640196"/>
          </a:xfrm>
          <a:prstGeom prst="rect">
            <a:avLst/>
          </a:prstGeom>
          <a:noFill/>
          <a:ln>
            <a:noFill/>
          </a:ln>
        </p:spPr>
        <p:txBody>
          <a:bodyPr anchorCtr="0" anchor="b" bIns="45700" lIns="91425" spcFirstLastPara="1" rIns="91425" wrap="square" tIns="45700">
            <a:noAutofit/>
          </a:bodyPr>
          <a:lstStyle/>
          <a:p>
            <a:pPr indent="0" lvl="0" marL="0" rtl="0" algn="l">
              <a:lnSpc>
                <a:spcPct val="96774"/>
              </a:lnSpc>
              <a:spcBef>
                <a:spcPts val="0"/>
              </a:spcBef>
              <a:spcAft>
                <a:spcPts val="0"/>
              </a:spcAft>
              <a:buClr>
                <a:schemeClr val="lt1"/>
              </a:buClr>
              <a:buSzPts val="6200"/>
              <a:buFont typeface="Helvetica Neue"/>
              <a:buNone/>
            </a:pPr>
            <a:r>
              <a:rPr lang="en-US"/>
              <a:t>Who </a:t>
            </a:r>
            <a:br>
              <a:rPr lang="en-US"/>
            </a:br>
            <a:r>
              <a:rPr lang="en-US"/>
              <a:t>we work with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
          <p:cNvSpPr txBox="1"/>
          <p:nvPr>
            <p:ph type="title"/>
          </p:nvPr>
        </p:nvSpPr>
        <p:spPr>
          <a:xfrm>
            <a:off x="359482" y="3213101"/>
            <a:ext cx="6496232" cy="640196"/>
          </a:xfrm>
          <a:prstGeom prst="rect">
            <a:avLst/>
          </a:prstGeom>
          <a:noFill/>
          <a:ln>
            <a:noFill/>
          </a:ln>
        </p:spPr>
        <p:txBody>
          <a:bodyPr anchorCtr="0" anchor="b" bIns="45700" lIns="91425" spcFirstLastPara="1" rIns="91425" wrap="square" tIns="45700">
            <a:noAutofit/>
          </a:bodyPr>
          <a:lstStyle/>
          <a:p>
            <a:pPr indent="0" lvl="0" marL="0" rtl="0" algn="l">
              <a:lnSpc>
                <a:spcPct val="96774"/>
              </a:lnSpc>
              <a:spcBef>
                <a:spcPts val="0"/>
              </a:spcBef>
              <a:spcAft>
                <a:spcPts val="0"/>
              </a:spcAft>
              <a:buClr>
                <a:schemeClr val="lt1"/>
              </a:buClr>
              <a:buSzPts val="6200"/>
              <a:buFont typeface="Helvetica Neue"/>
              <a:buNone/>
            </a:pPr>
            <a:r>
              <a:rPr lang="en-US"/>
              <a:t>Who</a:t>
            </a:r>
            <a:br>
              <a:rPr lang="en-US"/>
            </a:br>
            <a:r>
              <a:rPr lang="en-US"/>
              <a:t>we work with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
          <p:cNvSpPr txBox="1"/>
          <p:nvPr>
            <p:ph type="title"/>
          </p:nvPr>
        </p:nvSpPr>
        <p:spPr>
          <a:xfrm>
            <a:off x="359482" y="3213101"/>
            <a:ext cx="6496232" cy="640196"/>
          </a:xfrm>
          <a:prstGeom prst="rect">
            <a:avLst/>
          </a:prstGeom>
          <a:noFill/>
          <a:ln>
            <a:noFill/>
          </a:ln>
        </p:spPr>
        <p:txBody>
          <a:bodyPr anchorCtr="0" anchor="b" bIns="45700" lIns="91425" spcFirstLastPara="1" rIns="91425" wrap="square" tIns="45700">
            <a:noAutofit/>
          </a:bodyPr>
          <a:lstStyle/>
          <a:p>
            <a:pPr indent="0" lvl="0" marL="0" rtl="0" algn="l">
              <a:lnSpc>
                <a:spcPct val="96774"/>
              </a:lnSpc>
              <a:spcBef>
                <a:spcPts val="0"/>
              </a:spcBef>
              <a:spcAft>
                <a:spcPts val="0"/>
              </a:spcAft>
              <a:buClr>
                <a:schemeClr val="lt1"/>
              </a:buClr>
              <a:buSzPts val="6200"/>
              <a:buFont typeface="Helvetica Neue"/>
              <a:buNone/>
            </a:pPr>
            <a:r>
              <a:rPr lang="en-US"/>
              <a:t>Who </a:t>
            </a:r>
            <a:br>
              <a:rPr lang="en-US"/>
            </a:br>
            <a:r>
              <a:rPr lang="en-US"/>
              <a:t>we work with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6"/>
          <p:cNvSpPr txBox="1"/>
          <p:nvPr>
            <p:ph type="title"/>
          </p:nvPr>
        </p:nvSpPr>
        <p:spPr>
          <a:xfrm>
            <a:off x="359482" y="3213101"/>
            <a:ext cx="6496232" cy="640196"/>
          </a:xfrm>
          <a:prstGeom prst="rect">
            <a:avLst/>
          </a:prstGeom>
          <a:noFill/>
          <a:ln>
            <a:noFill/>
          </a:ln>
        </p:spPr>
        <p:txBody>
          <a:bodyPr anchorCtr="0" anchor="b" bIns="45700" lIns="91425" spcFirstLastPara="1" rIns="91425" wrap="square" tIns="45700">
            <a:noAutofit/>
          </a:bodyPr>
          <a:lstStyle/>
          <a:p>
            <a:pPr indent="0" lvl="0" marL="0" rtl="0" algn="l">
              <a:lnSpc>
                <a:spcPct val="96774"/>
              </a:lnSpc>
              <a:spcBef>
                <a:spcPts val="0"/>
              </a:spcBef>
              <a:spcAft>
                <a:spcPts val="0"/>
              </a:spcAft>
              <a:buClr>
                <a:schemeClr val="lt1"/>
              </a:buClr>
              <a:buSzPts val="6200"/>
              <a:buFont typeface="Helvetica Neue"/>
              <a:buNone/>
            </a:pPr>
            <a:r>
              <a:rPr lang="en-US"/>
              <a:t>Who</a:t>
            </a:r>
            <a:br>
              <a:rPr lang="en-US"/>
            </a:br>
            <a:r>
              <a:rPr lang="en-US"/>
              <a:t>we work with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7"/>
          <p:cNvSpPr txBox="1"/>
          <p:nvPr/>
        </p:nvSpPr>
        <p:spPr>
          <a:xfrm>
            <a:off x="1047684" y="-125921"/>
            <a:ext cx="3076426" cy="4237158"/>
          </a:xfrm>
          <a:prstGeom prst="rect">
            <a:avLst/>
          </a:prstGeom>
          <a:noFill/>
          <a:ln>
            <a:noFill/>
          </a:ln>
        </p:spPr>
        <p:txBody>
          <a:bodyPr anchorCtr="0" anchor="t" bIns="17825" lIns="35650" spcFirstLastPara="1" rIns="35650" wrap="square" tIns="17825">
            <a:spAutoFit/>
          </a:bodyPr>
          <a:lstStyle/>
          <a:p>
            <a:pPr indent="0" lvl="0" marL="0" marR="0" rtl="0" algn="l">
              <a:lnSpc>
                <a:spcPct val="100000"/>
              </a:lnSpc>
              <a:spcBef>
                <a:spcPts val="0"/>
              </a:spcBef>
              <a:spcAft>
                <a:spcPts val="0"/>
              </a:spcAft>
              <a:buNone/>
            </a:pPr>
            <a:r>
              <a:rPr b="0" i="0" lang="en-US" sz="27300" u="none" cap="none" strike="noStrike">
                <a:solidFill>
                  <a:srgbClr val="FFFFFF"/>
                </a:solidFill>
                <a:latin typeface="Arial "/>
                <a:ea typeface="Arial "/>
                <a:cs typeface="Arial "/>
                <a:sym typeface="Arial "/>
              </a:rPr>
              <a:t>“</a:t>
            </a:r>
            <a:endParaRPr/>
          </a:p>
        </p:txBody>
      </p:sp>
      <p:grpSp>
        <p:nvGrpSpPr>
          <p:cNvPr id="308" name="Google Shape;308;p7"/>
          <p:cNvGrpSpPr/>
          <p:nvPr/>
        </p:nvGrpSpPr>
        <p:grpSpPr>
          <a:xfrm flipH="1" rot="10800000">
            <a:off x="5145496" y="-32482"/>
            <a:ext cx="3998504" cy="5754148"/>
            <a:chOff x="13721323" y="-77956"/>
            <a:chExt cx="10662677" cy="13809954"/>
          </a:xfrm>
        </p:grpSpPr>
        <p:grpSp>
          <p:nvGrpSpPr>
            <p:cNvPr id="309" name="Google Shape;309;p7"/>
            <p:cNvGrpSpPr/>
            <p:nvPr/>
          </p:nvGrpSpPr>
          <p:grpSpPr>
            <a:xfrm>
              <a:off x="13721323" y="-77956"/>
              <a:ext cx="10638234" cy="13793956"/>
              <a:chOff x="13814245" y="-77956"/>
              <a:chExt cx="10638234" cy="13793956"/>
            </a:xfrm>
          </p:grpSpPr>
          <p:cxnSp>
            <p:nvCxnSpPr>
              <p:cNvPr id="310" name="Google Shape;310;p7"/>
              <p:cNvCxnSpPr/>
              <p:nvPr/>
            </p:nvCxnSpPr>
            <p:spPr>
              <a:xfrm rot="10800000">
                <a:off x="13814245" y="-77956"/>
                <a:ext cx="10638234" cy="6896474"/>
              </a:xfrm>
              <a:prstGeom prst="straightConnector1">
                <a:avLst/>
              </a:prstGeom>
              <a:noFill/>
              <a:ln cap="flat" cmpd="sng" w="19050">
                <a:solidFill>
                  <a:srgbClr val="4A7777"/>
                </a:solidFill>
                <a:prstDash val="solid"/>
                <a:round/>
                <a:headEnd len="sm" w="sm" type="none"/>
                <a:tailEnd len="sm" w="sm" type="none"/>
              </a:ln>
            </p:spPr>
          </p:cxnSp>
          <p:cxnSp>
            <p:nvCxnSpPr>
              <p:cNvPr id="311" name="Google Shape;311;p7"/>
              <p:cNvCxnSpPr/>
              <p:nvPr/>
            </p:nvCxnSpPr>
            <p:spPr>
              <a:xfrm>
                <a:off x="13814245" y="-77956"/>
                <a:ext cx="10638234" cy="13793956"/>
              </a:xfrm>
              <a:prstGeom prst="straightConnector1">
                <a:avLst/>
              </a:prstGeom>
              <a:noFill/>
              <a:ln cap="flat" cmpd="sng" w="19050">
                <a:solidFill>
                  <a:srgbClr val="B2CDD1"/>
                </a:solidFill>
                <a:prstDash val="solid"/>
                <a:round/>
                <a:headEnd len="sm" w="sm" type="none"/>
                <a:tailEnd len="sm" w="sm" type="none"/>
              </a:ln>
            </p:spPr>
          </p:cxnSp>
        </p:grpSp>
        <p:grpSp>
          <p:nvGrpSpPr>
            <p:cNvPr id="312" name="Google Shape;312;p7"/>
            <p:cNvGrpSpPr/>
            <p:nvPr/>
          </p:nvGrpSpPr>
          <p:grpSpPr>
            <a:xfrm flipH="1" rot="10800000">
              <a:off x="13745766" y="-61958"/>
              <a:ext cx="10638234" cy="13793956"/>
              <a:chOff x="13814245" y="-15998"/>
              <a:chExt cx="10638234" cy="13793956"/>
            </a:xfrm>
          </p:grpSpPr>
          <p:cxnSp>
            <p:nvCxnSpPr>
              <p:cNvPr id="313" name="Google Shape;313;p7"/>
              <p:cNvCxnSpPr/>
              <p:nvPr/>
            </p:nvCxnSpPr>
            <p:spPr>
              <a:xfrm rot="10800000">
                <a:off x="13814245" y="-15998"/>
                <a:ext cx="10638234" cy="6896474"/>
              </a:xfrm>
              <a:prstGeom prst="straightConnector1">
                <a:avLst/>
              </a:prstGeom>
              <a:noFill/>
              <a:ln cap="flat" cmpd="sng" w="19050">
                <a:solidFill>
                  <a:schemeClr val="accent6"/>
                </a:solidFill>
                <a:prstDash val="solid"/>
                <a:round/>
                <a:headEnd len="sm" w="sm" type="none"/>
                <a:tailEnd len="sm" w="sm" type="none"/>
              </a:ln>
            </p:spPr>
          </p:cxnSp>
          <p:cxnSp>
            <p:nvCxnSpPr>
              <p:cNvPr id="314" name="Google Shape;314;p7"/>
              <p:cNvCxnSpPr/>
              <p:nvPr/>
            </p:nvCxnSpPr>
            <p:spPr>
              <a:xfrm>
                <a:off x="13814245" y="-15998"/>
                <a:ext cx="10638234" cy="13793956"/>
              </a:xfrm>
              <a:prstGeom prst="straightConnector1">
                <a:avLst/>
              </a:prstGeom>
              <a:noFill/>
              <a:ln cap="flat" cmpd="sng" w="19050">
                <a:solidFill>
                  <a:schemeClr val="accent5"/>
                </a:solidFill>
                <a:prstDash val="solid"/>
                <a:round/>
                <a:headEnd len="sm" w="sm" type="none"/>
                <a:tailEnd len="sm" w="sm" type="none"/>
              </a:ln>
            </p:spPr>
          </p:cxnSp>
        </p:grpSp>
      </p:grpSp>
      <p:sp>
        <p:nvSpPr>
          <p:cNvPr id="315" name="Google Shape;315;p7"/>
          <p:cNvSpPr txBox="1"/>
          <p:nvPr/>
        </p:nvSpPr>
        <p:spPr>
          <a:xfrm>
            <a:off x="1176404" y="1905673"/>
            <a:ext cx="4706135" cy="965057"/>
          </a:xfrm>
          <a:prstGeom prst="rect">
            <a:avLst/>
          </a:prstGeom>
          <a:noFill/>
          <a:ln>
            <a:noFill/>
          </a:ln>
        </p:spPr>
        <p:txBody>
          <a:bodyPr anchorCtr="0" anchor="t" bIns="19800" lIns="19800" spcFirstLastPara="1" rIns="19800" wrap="square" tIns="19800">
            <a:noAutofit/>
          </a:bodyPr>
          <a:lstStyle/>
          <a:p>
            <a:pPr indent="0" lvl="0" marL="0" marR="0" rtl="0" algn="l">
              <a:lnSpc>
                <a:spcPct val="128869"/>
              </a:lnSpc>
              <a:spcBef>
                <a:spcPts val="0"/>
              </a:spcBef>
              <a:spcAft>
                <a:spcPts val="0"/>
              </a:spcAft>
              <a:buClr>
                <a:srgbClr val="FFFFFF"/>
              </a:buClr>
              <a:buSzPts val="13300"/>
              <a:buFont typeface="Montserrat"/>
              <a:buNone/>
            </a:pPr>
            <a:r>
              <a:rPr b="1" i="0" lang="en-US" sz="2300" u="none" cap="none" strike="noStrike">
                <a:solidFill>
                  <a:srgbClr val="558991"/>
                </a:solidFill>
                <a:latin typeface="Helvetica Neue"/>
                <a:ea typeface="Helvetica Neue"/>
                <a:cs typeface="Helvetica Neue"/>
                <a:sym typeface="Helvetica Neue"/>
              </a:rPr>
              <a:t>Professionalizing identity should be our mission so that the next wave can benefit, </a:t>
            </a:r>
            <a:br>
              <a:rPr b="1" i="0" lang="en-US" sz="2300" u="none" cap="none" strike="noStrike">
                <a:solidFill>
                  <a:srgbClr val="558991"/>
                </a:solidFill>
                <a:latin typeface="Helvetica Neue"/>
                <a:ea typeface="Helvetica Neue"/>
                <a:cs typeface="Helvetica Neue"/>
                <a:sym typeface="Helvetica Neue"/>
              </a:rPr>
            </a:br>
            <a:r>
              <a:rPr b="1" i="0" lang="en-US" sz="2300" u="none" cap="none" strike="noStrike">
                <a:solidFill>
                  <a:srgbClr val="558991"/>
                </a:solidFill>
                <a:latin typeface="Helvetica Neue"/>
                <a:ea typeface="Helvetica Neue"/>
                <a:cs typeface="Helvetica Neue"/>
                <a:sym typeface="Helvetica Neue"/>
              </a:rPr>
              <a:t>so that our organizations can benefit, and so that our customers can benefit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8"/>
          <p:cNvSpPr txBox="1"/>
          <p:nvPr>
            <p:ph idx="1" type="body"/>
          </p:nvPr>
        </p:nvSpPr>
        <p:spPr>
          <a:xfrm>
            <a:off x="1109169" y="1882603"/>
            <a:ext cx="5643082" cy="12509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2"/>
              </a:buClr>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9"/>
          <p:cNvSpPr txBox="1"/>
          <p:nvPr>
            <p:ph type="title"/>
          </p:nvPr>
        </p:nvSpPr>
        <p:spPr>
          <a:xfrm>
            <a:off x="176397" y="285453"/>
            <a:ext cx="4948655" cy="3037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3125"/>
              </a:lnSpc>
              <a:spcBef>
                <a:spcPts val="0"/>
              </a:spcBef>
              <a:spcAft>
                <a:spcPts val="0"/>
              </a:spcAft>
              <a:buClr>
                <a:schemeClr val="dk1"/>
              </a:buClr>
              <a:buSzPct val="100000"/>
              <a:buFont typeface="Helvetica Neue"/>
              <a:buNone/>
            </a:pPr>
            <a:r>
              <a:rPr lang="en-US"/>
              <a:t>Title goes here</a:t>
            </a:r>
            <a:endParaRPr/>
          </a:p>
        </p:txBody>
      </p:sp>
      <p:sp>
        <p:nvSpPr>
          <p:cNvPr id="326" name="Google Shape;326;p9"/>
          <p:cNvSpPr txBox="1"/>
          <p:nvPr>
            <p:ph idx="2" type="body"/>
          </p:nvPr>
        </p:nvSpPr>
        <p:spPr>
          <a:xfrm>
            <a:off x="176397" y="1251993"/>
            <a:ext cx="5376910" cy="3627438"/>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accent1"/>
              </a:buClr>
              <a:buSzPts val="2000"/>
              <a:buFont typeface="Helvetica Neue"/>
              <a:buNone/>
            </a:pPr>
            <a:r>
              <a:rPr b="1" lang="en-US">
                <a:solidFill>
                  <a:schemeClr val="accent1"/>
                </a:solidFill>
              </a:rPr>
              <a:t>Subhead</a:t>
            </a:r>
            <a:br>
              <a:rPr lang="en-US">
                <a:solidFill>
                  <a:srgbClr val="5E5E5E"/>
                </a:solidFill>
                <a:latin typeface="Helvetica Neue"/>
                <a:ea typeface="Helvetica Neue"/>
                <a:cs typeface="Helvetica Neue"/>
                <a:sym typeface="Helvetica Neue"/>
              </a:rPr>
            </a:br>
            <a:r>
              <a:rPr lang="en-US">
                <a:solidFill>
                  <a:srgbClr val="5E5E5E"/>
                </a:solidFill>
                <a:latin typeface="Helvetica Neue"/>
                <a:ea typeface="Helvetica Neue"/>
                <a:cs typeface="Helvetica Neue"/>
                <a:sym typeface="Helvetica Neue"/>
              </a:rPr>
              <a:t>Professionalizing identity should be our mission so that the next wave can benefit, so that our organizations can benefit, and so that our customers can benefit</a:t>
            </a:r>
            <a:endParaRPr/>
          </a:p>
          <a:p>
            <a:pPr indent="0" lvl="0" marL="0" rtl="0" algn="l">
              <a:lnSpc>
                <a:spcPct val="130000"/>
              </a:lnSpc>
              <a:spcBef>
                <a:spcPts val="1000"/>
              </a:spcBef>
              <a:spcAft>
                <a:spcPts val="0"/>
              </a:spcAft>
              <a:buClr>
                <a:schemeClr val="dk2"/>
              </a:buClr>
              <a:buSzPts val="2000"/>
              <a:buFont typeface="Helvetica Neue"/>
              <a:buNone/>
            </a:pPr>
            <a:r>
              <a:t/>
            </a:r>
            <a:endParaRPr/>
          </a:p>
        </p:txBody>
      </p:sp>
      <p:grpSp>
        <p:nvGrpSpPr>
          <p:cNvPr id="327" name="Google Shape;327;p9"/>
          <p:cNvGrpSpPr/>
          <p:nvPr/>
        </p:nvGrpSpPr>
        <p:grpSpPr>
          <a:xfrm flipH="1" rot="10800000">
            <a:off x="5145496" y="-32482"/>
            <a:ext cx="3998504" cy="5754148"/>
            <a:chOff x="13721323" y="-77956"/>
            <a:chExt cx="10662677" cy="13809954"/>
          </a:xfrm>
        </p:grpSpPr>
        <p:grpSp>
          <p:nvGrpSpPr>
            <p:cNvPr id="328" name="Google Shape;328;p9"/>
            <p:cNvGrpSpPr/>
            <p:nvPr/>
          </p:nvGrpSpPr>
          <p:grpSpPr>
            <a:xfrm>
              <a:off x="13721323" y="-77956"/>
              <a:ext cx="10638234" cy="13793956"/>
              <a:chOff x="13814245" y="-77956"/>
              <a:chExt cx="10638234" cy="13793956"/>
            </a:xfrm>
          </p:grpSpPr>
          <p:cxnSp>
            <p:nvCxnSpPr>
              <p:cNvPr id="329" name="Google Shape;329;p9"/>
              <p:cNvCxnSpPr/>
              <p:nvPr/>
            </p:nvCxnSpPr>
            <p:spPr>
              <a:xfrm rot="10800000">
                <a:off x="13814245" y="-77956"/>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330" name="Google Shape;330;p9"/>
              <p:cNvCxnSpPr/>
              <p:nvPr/>
            </p:nvCxnSpPr>
            <p:spPr>
              <a:xfrm>
                <a:off x="13814245" y="-77956"/>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nvGrpSpPr>
            <p:cNvPr id="331" name="Google Shape;331;p9"/>
            <p:cNvGrpSpPr/>
            <p:nvPr/>
          </p:nvGrpSpPr>
          <p:grpSpPr>
            <a:xfrm flipH="1" rot="10800000">
              <a:off x="13745766" y="-61958"/>
              <a:ext cx="10638234" cy="13793956"/>
              <a:chOff x="13814245" y="-15998"/>
              <a:chExt cx="10638234" cy="13793956"/>
            </a:xfrm>
          </p:grpSpPr>
          <p:cxnSp>
            <p:nvCxnSpPr>
              <p:cNvPr id="332" name="Google Shape;332;p9"/>
              <p:cNvCxnSpPr/>
              <p:nvPr/>
            </p:nvCxnSpPr>
            <p:spPr>
              <a:xfrm rot="10800000">
                <a:off x="13814245" y="-15998"/>
                <a:ext cx="10638234" cy="6896474"/>
              </a:xfrm>
              <a:prstGeom prst="straightConnector1">
                <a:avLst/>
              </a:prstGeom>
              <a:noFill/>
              <a:ln cap="flat" cmpd="sng" w="19050">
                <a:solidFill>
                  <a:srgbClr val="DBDDDD"/>
                </a:solidFill>
                <a:prstDash val="solid"/>
                <a:miter lim="800000"/>
                <a:headEnd len="sm" w="sm" type="none"/>
                <a:tailEnd len="sm" w="sm" type="none"/>
              </a:ln>
            </p:spPr>
          </p:cxnSp>
          <p:cxnSp>
            <p:nvCxnSpPr>
              <p:cNvPr id="333" name="Google Shape;333;p9"/>
              <p:cNvCxnSpPr/>
              <p:nvPr/>
            </p:nvCxnSpPr>
            <p:spPr>
              <a:xfrm>
                <a:off x="13814245" y="-15998"/>
                <a:ext cx="10638234" cy="13793956"/>
              </a:xfrm>
              <a:prstGeom prst="straightConnector1">
                <a:avLst/>
              </a:prstGeom>
              <a:noFill/>
              <a:ln cap="flat" cmpd="sng" w="19050">
                <a:solidFill>
                  <a:srgbClr val="DBDDDD"/>
                </a:solidFill>
                <a:prstDash val="solid"/>
                <a:miter lim="800000"/>
                <a:headEnd len="sm" w="sm" type="none"/>
                <a:tailEnd len="sm" w="sm" type="none"/>
              </a:ln>
            </p:spPr>
          </p:cxnSp>
        </p:grpSp>
      </p:grpSp>
      <p:sp>
        <p:nvSpPr>
          <p:cNvPr id="334" name="Google Shape;334;p9"/>
          <p:cNvSpPr txBox="1"/>
          <p:nvPr>
            <p:ph idx="1" type="body"/>
          </p:nvPr>
        </p:nvSpPr>
        <p:spPr>
          <a:xfrm>
            <a:off x="196842" y="611341"/>
            <a:ext cx="5356466" cy="4180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2"/>
              </a:buClr>
              <a:buSzPts val="1800"/>
              <a:buFont typeface="Helvetica Neue"/>
              <a:buNone/>
            </a:pPr>
            <a:r>
              <a:rPr lang="en-US"/>
              <a:t>Subtitle goes here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IDPro">
      <a:dk1>
        <a:srgbClr val="000000"/>
      </a:dk1>
      <a:lt1>
        <a:srgbClr val="FFFFFF"/>
      </a:lt1>
      <a:dk2>
        <a:srgbClr val="5E5E5E"/>
      </a:dk2>
      <a:lt2>
        <a:srgbClr val="D5D5D5"/>
      </a:lt2>
      <a:accent1>
        <a:srgbClr val="80ADB4"/>
      </a:accent1>
      <a:accent2>
        <a:srgbClr val="649F9E"/>
      </a:accent2>
      <a:accent3>
        <a:srgbClr val="426267"/>
      </a:accent3>
      <a:accent4>
        <a:srgbClr val="2E5352"/>
      </a:accent4>
      <a:accent5>
        <a:srgbClr val="F3AF43"/>
      </a:accent5>
      <a:accent6>
        <a:srgbClr val="DB5E28"/>
      </a:accent6>
      <a:hlink>
        <a:srgbClr val="2953CC"/>
      </a:hlink>
      <a:folHlink>
        <a:srgbClr val="7E88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IDPro">
      <a:dk1>
        <a:srgbClr val="000000"/>
      </a:dk1>
      <a:lt1>
        <a:srgbClr val="FFFFFF"/>
      </a:lt1>
      <a:dk2>
        <a:srgbClr val="5E5E5E"/>
      </a:dk2>
      <a:lt2>
        <a:srgbClr val="D5D5D5"/>
      </a:lt2>
      <a:accent1>
        <a:srgbClr val="80ADB4"/>
      </a:accent1>
      <a:accent2>
        <a:srgbClr val="649F9E"/>
      </a:accent2>
      <a:accent3>
        <a:srgbClr val="426267"/>
      </a:accent3>
      <a:accent4>
        <a:srgbClr val="2E5352"/>
      </a:accent4>
      <a:accent5>
        <a:srgbClr val="F3AF43"/>
      </a:accent5>
      <a:accent6>
        <a:srgbClr val="DB5E28"/>
      </a:accent6>
      <a:hlink>
        <a:srgbClr val="2953CC"/>
      </a:hlink>
      <a:folHlink>
        <a:srgbClr val="7E88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